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2DA_EA78E263.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F1_FD67CFAB.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4"/>
    <p:sldMasterId id="2147483830" r:id="rId5"/>
  </p:sldMasterIdLst>
  <p:notesMasterIdLst>
    <p:notesMasterId r:id="rId27"/>
  </p:notesMasterIdLst>
  <p:handoutMasterIdLst>
    <p:handoutMasterId r:id="rId28"/>
  </p:handoutMasterIdLst>
  <p:sldIdLst>
    <p:sldId id="553" r:id="rId6"/>
    <p:sldId id="608" r:id="rId7"/>
    <p:sldId id="730" r:id="rId8"/>
    <p:sldId id="746" r:id="rId9"/>
    <p:sldId id="613" r:id="rId10"/>
    <p:sldId id="732" r:id="rId11"/>
    <p:sldId id="741" r:id="rId12"/>
    <p:sldId id="497" r:id="rId13"/>
    <p:sldId id="720" r:id="rId14"/>
    <p:sldId id="733" r:id="rId15"/>
    <p:sldId id="711" r:id="rId16"/>
    <p:sldId id="714" r:id="rId17"/>
    <p:sldId id="743" r:id="rId18"/>
    <p:sldId id="744" r:id="rId19"/>
    <p:sldId id="716" r:id="rId20"/>
    <p:sldId id="735" r:id="rId21"/>
    <p:sldId id="737" r:id="rId22"/>
    <p:sldId id="739" r:id="rId23"/>
    <p:sldId id="731" r:id="rId24"/>
    <p:sldId id="748" r:id="rId25"/>
    <p:sldId id="740" r:id="rId26"/>
  </p:sldIdLst>
  <p:sldSz cx="9144000" cy="6858000" type="screen4x3"/>
  <p:notesSz cx="6670675" cy="9777413"/>
  <p:defaultTextStyle>
    <a:defPPr>
      <a:defRPr lang="en-GB"/>
    </a:defPPr>
    <a:lvl1pPr marL="0" indent="0" algn="l" rtl="0" eaLnBrk="1" fontAlgn="base" hangingPunct="1">
      <a:spcBef>
        <a:spcPct val="0"/>
      </a:spcBef>
      <a:spcAft>
        <a:spcPts val="6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800">
        <a:solidFill>
          <a:schemeClr val="tx1"/>
        </a:solidFill>
        <a:latin typeface="+mn-lt"/>
        <a:ea typeface="+mn-ea"/>
      </a:defRPr>
    </a:lvl2pPr>
    <a:lvl3pPr marL="27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3pPr>
    <a:lvl4pPr marL="54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4pPr>
    <a:lvl5pPr marL="81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5pPr>
    <a:lvl6pPr marL="0" indent="-270000" algn="l" rtl="0" eaLnBrk="1" fontAlgn="base" hangingPunct="1">
      <a:spcBef>
        <a:spcPct val="0"/>
      </a:spcBef>
      <a:spcAft>
        <a:spcPts val="600"/>
      </a:spcAft>
      <a:buClr>
        <a:schemeClr val="accent1"/>
      </a:buClr>
      <a:buFont typeface="+mj-lt"/>
      <a:buAutoNum type="arabicPeriod"/>
      <a:defRPr sz="1800">
        <a:solidFill>
          <a:schemeClr val="tx1"/>
        </a:solidFill>
        <a:latin typeface="+mn-lt"/>
        <a:ea typeface="+mn-ea"/>
      </a:defRPr>
    </a:lvl6pPr>
    <a:lvl7pPr marL="540000" indent="-270000" algn="l" rtl="0" eaLnBrk="1" fontAlgn="base" hangingPunct="1">
      <a:spcBef>
        <a:spcPct val="0"/>
      </a:spcBef>
      <a:spcAft>
        <a:spcPts val="600"/>
      </a:spcAft>
      <a:buClr>
        <a:schemeClr val="accent1"/>
      </a:buClr>
      <a:buFont typeface="+mj-lt"/>
      <a:buAutoNum type="alphaLcPeriod"/>
      <a:defRPr sz="1800">
        <a:solidFill>
          <a:schemeClr val="tx1"/>
        </a:solidFill>
        <a:latin typeface="+mn-lt"/>
        <a:ea typeface="+mn-ea"/>
      </a:defRPr>
    </a:lvl7pPr>
    <a:lvl8pPr marL="810000" indent="-270000" algn="l" rtl="0" eaLnBrk="1" fontAlgn="base" hangingPunct="1">
      <a:spcBef>
        <a:spcPct val="0"/>
      </a:spcBef>
      <a:spcAft>
        <a:spcPts val="600"/>
      </a:spcAft>
      <a:buClr>
        <a:schemeClr val="accent1"/>
      </a:buClr>
      <a:buFont typeface="+mj-lt"/>
      <a:buAutoNum type="romanLcPeriod"/>
      <a:defRPr sz="18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2400">
        <a:solidFill>
          <a:schemeClr val="accent2"/>
        </a:solidFill>
        <a:latin typeface="+mn-lt"/>
        <a:ea typeface="+mn-ea"/>
      </a:defRPr>
    </a:lvl9pPr>
  </p:defaultTextStyle>
  <p:extLst>
    <p:ext uri="{EFAFB233-063F-42B5-8137-9DF3F51BA10A}">
      <p15:sldGuideLst xmlns:p15="http://schemas.microsoft.com/office/powerpoint/2012/main">
        <p15:guide id="2" pos="748" userDrawn="1">
          <p15:clr>
            <a:srgbClr val="A4A3A4"/>
          </p15:clr>
        </p15:guide>
        <p15:guide id="3" orient="horz" pos="2886" userDrawn="1">
          <p15:clr>
            <a:srgbClr val="A4A3A4"/>
          </p15:clr>
        </p15:guide>
        <p15:guide id="4" orient="horz" pos="113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B16715-1E29-3373-1357-818216D0A3F6}" name="Matthews, Diedre" initials="MD" userId="S::diedre.matthews@us.nationalgrid.com::ba85dc69-3ebf-4a54-8732-e73c5d51c71f" providerId="AD"/>
  <p188:author id="{3A7A2032-DD89-2545-EA6B-410722984DD0}" name="LeClair, Stephanie" initials="LS" userId="S::stephanie.leclair@powereng.com::e52ec158-fd36-4554-9c1b-dadfbe6720b5" providerId="AD"/>
  <p188:author id="{DDB71637-E285-1C3D-E81E-0AAE7549E32A}" name="Rocha, Bethany" initials="RB" userId="S::Bethany.Rocha@us.nationalgrid.com::1d188b79-7c52-426e-ae07-0dd29bb03ead" providerId="AD"/>
  <p188:author id="{FCA8B43D-C07B-A871-A9E8-CE8DD9EDD0F0}" name="Portante, Theresa" initials="PT" userId="S::tportante_bscgroup.com#ext#@nationalgridplc.onmicrosoft.com::a1775a82-2c57-41c7-b3ab-0f3fc032191a" providerId="AD"/>
  <p188:author id="{C895D458-68C7-4D81-0457-1F3D10CEA636}" name="Julie Goldberg" initials="JG" userId="S::JGoldberg@bscgroup.com::f187aac5-f6bb-4a5c-a2fe-77e086cf2da3" providerId="AD"/>
  <p188:author id="{AA1FE779-5388-0276-B262-56170FC97A26}" name="Priyanka Shrestha" initials="PS" userId="S::pshrestha@bscgroup.com::22d0c189-da44-43f0-8b62-ba6565849fb9" providerId="AD"/>
  <p188:author id="{5A456F83-1E31-FEA9-EC60-5C6BB4267CA6}" name="Rocha, Bethany" initials="RB" userId="S::bethany.rocha@us.nationalgrid.com::1d188b79-7c52-426e-ae07-0dd29bb03ead" providerId="AD"/>
  <p188:author id="{DCE7C387-E480-8D5F-B161-4BE837A38F9E}" name="LeClair, Stephanie" initials="LS" userId="S::stephanie.leclair_powereng.com#ext#@nationalgridplc.onmicrosoft.com::38cbbfdf-1f16-4f53-92dc-56e84753bbc2" providerId="AD"/>
  <p188:author id="{41917195-617D-5268-3DE2-771EDE8F7FBB}" name="Farrell, Jessica T." initials="FJT" userId="S::Jessica.Farrell@us.nationalgrid.com::137ed3a5-c94e-4cc2-8bdc-372fb25741eb" providerId="AD"/>
  <p188:author id="{F8FEF697-630F-657D-4A93-7153963C8B9B}" name="Graf, Heidi" initials="GH" userId="S::HGraf@bscgroup.com::8849545f-8c78-4164-8dd2-67d37dfd6db2" providerId="AD"/>
  <p188:author id="{D69E7CDB-E0BF-7346-2A64-1EED7E52BF4A}" name="Theresa Portante" initials="TP" userId="S::TPortante@bscgroup.com::81bfb129-497f-47ae-ac44-96833402efc3" providerId="AD"/>
  <p188:author id="{F41B38FB-32D6-32B4-1CE4-0EE9FB7AA557}" name="Tyrrell, Michael" initials="TM" userId="S::Michael.Tyrrell@us.nationalgrid.com::12382e97-93aa-4a4d-a432-83fd1b85a5e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retz, Danielle" initials="AD" lastIdx="5" clrIdx="6">
    <p:extLst>
      <p:ext uri="{19B8F6BF-5375-455C-9EA6-DF929625EA0E}">
        <p15:presenceInfo xmlns:p15="http://schemas.microsoft.com/office/powerpoint/2012/main" userId="S::danielle.aretz@us.nationalgrid.com::a3fcde57-f87a-4a82-8270-eee2961fe431" providerId="AD"/>
      </p:ext>
    </p:extLst>
  </p:cmAuthor>
  <p:cmAuthor id="1" name="Zarah McGugan" initials="ZM" lastIdx="1" clrIdx="0"/>
  <p:cmAuthor id="8" name="Portante, Theresa" initials="PT [2]" lastIdx="2" clrIdx="7">
    <p:extLst>
      <p:ext uri="{19B8F6BF-5375-455C-9EA6-DF929625EA0E}">
        <p15:presenceInfo xmlns:p15="http://schemas.microsoft.com/office/powerpoint/2012/main" userId="S::tportante_bscgroup.com#ext#@nationalgridplc.onmicrosoft.com::a1775a82-2c57-41c7-b3ab-0f3fc032191a" providerId="AD"/>
      </p:ext>
    </p:extLst>
  </p:cmAuthor>
  <p:cmAuthor id="2" name="Matthews, Diedre" initials="MD" lastIdx="12" clrIdx="1">
    <p:extLst>
      <p:ext uri="{19B8F6BF-5375-455C-9EA6-DF929625EA0E}">
        <p15:presenceInfo xmlns:p15="http://schemas.microsoft.com/office/powerpoint/2012/main" userId="S::Diedre.Matthews@us.nationalgrid.com::ba85dc69-3ebf-4a54-8732-e73c5d51c71f" providerId="AD"/>
      </p:ext>
    </p:extLst>
  </p:cmAuthor>
  <p:cmAuthor id="9" name="Neves, Margaret" initials="NM" lastIdx="7" clrIdx="8">
    <p:extLst>
      <p:ext uri="{19B8F6BF-5375-455C-9EA6-DF929625EA0E}">
        <p15:presenceInfo xmlns:p15="http://schemas.microsoft.com/office/powerpoint/2012/main" userId="S::margaret.neves_powereng.com#ext#@nationalgridplc.onmicrosoft.com::643e8cf2-2200-4cdd-97a3-9c37f1830061" providerId="AD"/>
      </p:ext>
    </p:extLst>
  </p:cmAuthor>
  <p:cmAuthor id="3" name="Scarcella, Susan E." initials="SSE" lastIdx="1" clrIdx="2">
    <p:extLst>
      <p:ext uri="{19B8F6BF-5375-455C-9EA6-DF929625EA0E}">
        <p15:presenceInfo xmlns:p15="http://schemas.microsoft.com/office/powerpoint/2012/main" userId="S::Susan.Scarcella@us.nationalgrid.com::b46761d9-d481-4cd8-806c-a75e7d710858" providerId="AD"/>
      </p:ext>
    </p:extLst>
  </p:cmAuthor>
  <p:cmAuthor id="10" name="Farrell, Jessica T." initials="FT" lastIdx="1" clrIdx="9">
    <p:extLst>
      <p:ext uri="{19B8F6BF-5375-455C-9EA6-DF929625EA0E}">
        <p15:presenceInfo xmlns:p15="http://schemas.microsoft.com/office/powerpoint/2012/main" userId="S::jessica.farrell@us.nationalgrid.com::137ed3a5-c94e-4cc2-8bdc-372fb25741eb" providerId="AD"/>
      </p:ext>
    </p:extLst>
  </p:cmAuthor>
  <p:cmAuthor id="4" name="Portante, Theresa" initials="PT" lastIdx="1" clrIdx="3">
    <p:extLst>
      <p:ext uri="{19B8F6BF-5375-455C-9EA6-DF929625EA0E}">
        <p15:presenceInfo xmlns:p15="http://schemas.microsoft.com/office/powerpoint/2012/main" userId="S::TPortante@bscgroup.com::81bfb129-497f-47ae-ac44-96833402efc3" providerId="AD"/>
      </p:ext>
    </p:extLst>
  </p:cmAuthor>
  <p:cmAuthor id="11" name="LeClair, Stephanie" initials="LS [2]" lastIdx="6" clrIdx="10">
    <p:extLst>
      <p:ext uri="{19B8F6BF-5375-455C-9EA6-DF929625EA0E}">
        <p15:presenceInfo xmlns:p15="http://schemas.microsoft.com/office/powerpoint/2012/main" userId="S::stephanie.leclair_powereng.com#ext#@nationalgridplc.onmicrosoft.com::38cbbfdf-1f16-4f53-92dc-56e84753bbc2" providerId="AD"/>
      </p:ext>
    </p:extLst>
  </p:cmAuthor>
  <p:cmAuthor id="5" name="Sherman, Jeremy" initials="SJ" lastIdx="9" clrIdx="4">
    <p:extLst>
      <p:ext uri="{19B8F6BF-5375-455C-9EA6-DF929625EA0E}">
        <p15:presenceInfo xmlns:p15="http://schemas.microsoft.com/office/powerpoint/2012/main" userId="S::Jeremy.Sherman@us.nationalgrid.com::8ec6cfa9-9b1a-454d-b6d1-d54a9ca63d18" providerId="AD"/>
      </p:ext>
    </p:extLst>
  </p:cmAuthor>
  <p:cmAuthor id="6" name="LeClair, Stephanie" initials="LS" lastIdx="11" clrIdx="5">
    <p:extLst>
      <p:ext uri="{19B8F6BF-5375-455C-9EA6-DF929625EA0E}">
        <p15:presenceInfo xmlns:p15="http://schemas.microsoft.com/office/powerpoint/2012/main" userId="S::stephanie.leclair@powereng.com::e52ec158-fd36-4554-9c1b-dadfbe6720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CCDB"/>
    <a:srgbClr val="E8FAFE"/>
    <a:srgbClr val="CCF4FC"/>
    <a:srgbClr val="E9FE5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80978" autoAdjust="0"/>
  </p:normalViewPr>
  <p:slideViewPr>
    <p:cSldViewPr snapToGrid="0">
      <p:cViewPr varScale="1">
        <p:scale>
          <a:sx n="98" d="100"/>
          <a:sy n="98" d="100"/>
        </p:scale>
        <p:origin x="1973" y="82"/>
      </p:cViewPr>
      <p:guideLst>
        <p:guide pos="748"/>
        <p:guide orient="horz" pos="2886"/>
        <p:guide orient="horz" pos="1139"/>
      </p:guideLst>
    </p:cSldViewPr>
  </p:slideViewPr>
  <p:notesTextViewPr>
    <p:cViewPr>
      <p:scale>
        <a:sx n="1" d="1"/>
        <a:sy n="1" d="1"/>
      </p:scale>
      <p:origin x="0" y="0"/>
    </p:cViewPr>
  </p:notesTextViewPr>
  <p:sorterViewPr>
    <p:cViewPr>
      <p:scale>
        <a:sx n="100" d="100"/>
        <a:sy n="100" d="100"/>
      </p:scale>
      <p:origin x="0" y="-774"/>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3.xml"/></Relationships>
</file>

<file path=ppt/comments/modernComment_1F1_FD67CFAB.xml><?xml version="1.0" encoding="utf-8"?>
<p188:cmLst xmlns:a="http://schemas.openxmlformats.org/drawingml/2006/main" xmlns:r="http://schemas.openxmlformats.org/officeDocument/2006/relationships" xmlns:p188="http://schemas.microsoft.com/office/powerpoint/2018/8/main">
  <p188:cm id="{FE580F19-59C6-4812-8B60-CA286A439E0D}" authorId="{D69E7CDB-E0BF-7346-2A64-1EED7E52BF4A}" created="2025-02-10T16:19:46.358">
    <pc:sldMkLst xmlns:pc="http://schemas.microsoft.com/office/powerpoint/2013/main/command">
      <pc:docMk/>
      <pc:sldMk cId="3488455477" sldId="497"/>
    </pc:sldMkLst>
    <p188:replyLst>
      <p188:reply id="{8D7384D5-F597-461B-9DFF-E6E1482CAD0B}" authorId="{C895D458-68C7-4D81-0457-1F3D10CEA636}" created="2025-02-11T21:51:25.276">
        <p188:txBody>
          <a:bodyPr/>
          <a:lstStyle/>
          <a:p>
            <a:r>
              <a:rPr lang="en-US"/>
              <a:t>Moved.</a:t>
            </a:r>
          </a:p>
        </p188:txBody>
      </p188:reply>
    </p188:replyLst>
    <p188:txBody>
      <a:bodyPr/>
      <a:lstStyle/>
      <a:p>
        <a:r>
          <a:rPr lang="en-US"/>
          <a:t>Can this be moved up to be part of the project scope review? Slide 15-18</a:t>
        </a:r>
      </a:p>
    </p188:txBody>
  </p188:cm>
</p188:cmLst>
</file>

<file path=ppt/comments/modernComment_2DA_EA78E263.xml><?xml version="1.0" encoding="utf-8"?>
<p188:cmLst xmlns:a="http://schemas.openxmlformats.org/drawingml/2006/main" xmlns:r="http://schemas.openxmlformats.org/officeDocument/2006/relationships" xmlns:p188="http://schemas.microsoft.com/office/powerpoint/2018/8/main">
  <p188:cm id="{09C40A21-C6DB-4B52-990A-F4A818D0DE11}" authorId="{D69E7CDB-E0BF-7346-2A64-1EED7E52BF4A}" created="2025-02-10T16:17:20.338">
    <ac:deMkLst xmlns:ac="http://schemas.microsoft.com/office/drawing/2013/main/command">
      <pc:docMk xmlns:pc="http://schemas.microsoft.com/office/powerpoint/2013/main/command"/>
      <pc:sldMk xmlns:pc="http://schemas.microsoft.com/office/powerpoint/2013/main/command" cId="3933790819" sldId="730"/>
      <ac:spMk id="6" creationId="{2470D023-F350-4535-49E3-6C57D20C2B0F}"/>
    </ac:deMkLst>
    <p188:replyLst>
      <p188:reply id="{A047AED5-7D8E-4F0A-A461-D238F0E4C0E8}" authorId="{C895D458-68C7-4D81-0457-1F3D10CEA636}" created="2025-02-11T21:47:36.453">
        <p188:txBody>
          <a:bodyPr/>
          <a:lstStyle/>
          <a:p>
            <a:r>
              <a:rPr lang="en-US"/>
              <a:t>We had it broken out this way previously, but I edited this to be more succinct. </a:t>
            </a:r>
          </a:p>
        </p188:txBody>
      </p188:reply>
    </p188:replyLst>
    <p188:txBody>
      <a:bodyPr/>
      <a:lstStyle/>
      <a:p>
        <a:r>
          <a:rPr lang="en-US"/>
          <a:t>Is this already provided as part of the project overview?</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hdr" sz="quarter"/>
          </p:nvPr>
        </p:nvSpPr>
        <p:spPr bwMode="auto">
          <a:xfrm>
            <a:off x="1" y="1"/>
            <a:ext cx="2890916" cy="48822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ＭＳ Ｐゴシック" pitchFamily="-105" charset="-128"/>
                <a:cs typeface="+mn-cs"/>
              </a:defRPr>
            </a:lvl1pPr>
          </a:lstStyle>
          <a:p>
            <a:pPr>
              <a:defRPr/>
            </a:pPr>
            <a:endParaRPr lang="en-US"/>
          </a:p>
        </p:txBody>
      </p:sp>
      <p:sp>
        <p:nvSpPr>
          <p:cNvPr id="9219" name="Rectangle 1027"/>
          <p:cNvSpPr>
            <a:spLocks noGrp="1" noChangeArrowheads="1"/>
          </p:cNvSpPr>
          <p:nvPr>
            <p:ph type="dt" sz="quarter" idx="1"/>
          </p:nvPr>
        </p:nvSpPr>
        <p:spPr bwMode="auto">
          <a:xfrm>
            <a:off x="3779761" y="1"/>
            <a:ext cx="2890915" cy="48822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ＭＳ Ｐゴシック" pitchFamily="-105" charset="-128"/>
                <a:cs typeface="+mn-cs"/>
              </a:defRPr>
            </a:lvl1pPr>
          </a:lstStyle>
          <a:p>
            <a:pPr>
              <a:defRPr/>
            </a:pPr>
            <a:fld id="{D8211FFE-B3EB-1B4F-A849-3CF65CAE83E6}" type="datetime1">
              <a:rPr lang="en-GB" smtClean="0"/>
              <a:t>19/02/2025</a:t>
            </a:fld>
            <a:endParaRPr lang="en-US"/>
          </a:p>
        </p:txBody>
      </p:sp>
      <p:sp>
        <p:nvSpPr>
          <p:cNvPr id="9220" name="Rectangle 1028"/>
          <p:cNvSpPr>
            <a:spLocks noGrp="1" noChangeArrowheads="1"/>
          </p:cNvSpPr>
          <p:nvPr>
            <p:ph type="ftr" sz="quarter" idx="2"/>
          </p:nvPr>
        </p:nvSpPr>
        <p:spPr bwMode="auto">
          <a:xfrm>
            <a:off x="1" y="9289191"/>
            <a:ext cx="2890916" cy="48822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ＭＳ Ｐゴシック" pitchFamily="-105" charset="-128"/>
                <a:cs typeface="+mn-cs"/>
              </a:defRPr>
            </a:lvl1pPr>
          </a:lstStyle>
          <a:p>
            <a:pPr>
              <a:defRPr/>
            </a:pPr>
            <a:endParaRPr lang="en-US"/>
          </a:p>
        </p:txBody>
      </p:sp>
      <p:sp>
        <p:nvSpPr>
          <p:cNvPr id="9221" name="Rectangle 1029"/>
          <p:cNvSpPr>
            <a:spLocks noGrp="1" noChangeArrowheads="1"/>
          </p:cNvSpPr>
          <p:nvPr>
            <p:ph type="sldNum" sz="quarter" idx="3"/>
          </p:nvPr>
        </p:nvSpPr>
        <p:spPr bwMode="auto">
          <a:xfrm>
            <a:off x="3779761" y="9289191"/>
            <a:ext cx="2890915" cy="48822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ＭＳ Ｐゴシック" pitchFamily="-105" charset="-128"/>
                <a:cs typeface="+mn-cs"/>
              </a:defRPr>
            </a:lvl1pPr>
          </a:lstStyle>
          <a:p>
            <a:pPr>
              <a:defRPr/>
            </a:pPr>
            <a:fld id="{350ECF5C-888C-41F6-A366-B80CE9FF0D57}" type="slidenum">
              <a:rPr lang="en-GB"/>
              <a:pPr>
                <a:defRPr/>
              </a:pPr>
              <a:t>‹#›</a:t>
            </a:fld>
            <a:endParaRPr lang="en-GB"/>
          </a:p>
        </p:txBody>
      </p:sp>
    </p:spTree>
    <p:extLst>
      <p:ext uri="{BB962C8B-B14F-4D97-AF65-F5344CB8AC3E}">
        <p14:creationId xmlns:p14="http://schemas.microsoft.com/office/powerpoint/2010/main" val="6811783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1" y="1"/>
            <a:ext cx="2890916" cy="48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a:p>
        </p:txBody>
      </p:sp>
      <p:sp>
        <p:nvSpPr>
          <p:cNvPr id="108547" name="Rectangle 3"/>
          <p:cNvSpPr>
            <a:spLocks noGrp="1" noChangeArrowheads="1"/>
          </p:cNvSpPr>
          <p:nvPr>
            <p:ph type="dt" idx="1"/>
          </p:nvPr>
        </p:nvSpPr>
        <p:spPr bwMode="auto">
          <a:xfrm>
            <a:off x="3778312" y="1"/>
            <a:ext cx="2890916" cy="48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fld id="{C31C4EFE-BC34-5643-BA96-233A28E9007A}" type="datetime1">
              <a:rPr lang="en-GB" smtClean="0"/>
              <a:t>19/02/2025</a:t>
            </a:fld>
            <a:endParaRPr lang="en-GB"/>
          </a:p>
        </p:txBody>
      </p:sp>
      <p:sp>
        <p:nvSpPr>
          <p:cNvPr id="108548" name="Rectangle 4"/>
          <p:cNvSpPr>
            <a:spLocks noGrp="1" noRot="1" noChangeAspect="1" noChangeArrowheads="1" noTextEdit="1"/>
          </p:cNvSpPr>
          <p:nvPr>
            <p:ph type="sldImg" idx="2"/>
          </p:nvPr>
        </p:nvSpPr>
        <p:spPr bwMode="auto">
          <a:xfrm>
            <a:off x="892175" y="733425"/>
            <a:ext cx="4886325" cy="366553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8549" name="Rectangle 5"/>
          <p:cNvSpPr>
            <a:spLocks noGrp="1" noChangeArrowheads="1"/>
          </p:cNvSpPr>
          <p:nvPr>
            <p:ph type="body" sz="quarter" idx="3"/>
          </p:nvPr>
        </p:nvSpPr>
        <p:spPr bwMode="auto">
          <a:xfrm>
            <a:off x="667358" y="4644596"/>
            <a:ext cx="5335961" cy="439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8550" name="Rectangle 6"/>
          <p:cNvSpPr>
            <a:spLocks noGrp="1" noChangeArrowheads="1"/>
          </p:cNvSpPr>
          <p:nvPr>
            <p:ph type="ftr" sz="quarter" idx="4"/>
          </p:nvPr>
        </p:nvSpPr>
        <p:spPr bwMode="auto">
          <a:xfrm>
            <a:off x="1" y="9287575"/>
            <a:ext cx="2890916" cy="48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a:p>
        </p:txBody>
      </p:sp>
      <p:sp>
        <p:nvSpPr>
          <p:cNvPr id="108551" name="Rectangle 7"/>
          <p:cNvSpPr>
            <a:spLocks noGrp="1" noChangeArrowheads="1"/>
          </p:cNvSpPr>
          <p:nvPr>
            <p:ph type="sldNum" sz="quarter" idx="5"/>
          </p:nvPr>
        </p:nvSpPr>
        <p:spPr bwMode="auto">
          <a:xfrm>
            <a:off x="3778312" y="9287575"/>
            <a:ext cx="2890916" cy="48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DD779895-3E67-4CB8-BE0C-23F3FD5FF7F3}" type="slidenum">
              <a:rPr lang="en-GB"/>
              <a:pPr/>
              <a:t>‹#›</a:t>
            </a:fld>
            <a:endParaRPr lang="en-GB"/>
          </a:p>
        </p:txBody>
      </p:sp>
    </p:spTree>
    <p:extLst>
      <p:ext uri="{BB962C8B-B14F-4D97-AF65-F5344CB8AC3E}">
        <p14:creationId xmlns:p14="http://schemas.microsoft.com/office/powerpoint/2010/main" val="1688616298"/>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600" kern="1200">
        <a:solidFill>
          <a:schemeClr val="tx1"/>
        </a:solidFill>
        <a:latin typeface="Arial" charset="0"/>
        <a:ea typeface="+mn-ea"/>
        <a:cs typeface="+mn-cs"/>
      </a:defRPr>
    </a:lvl1pPr>
    <a:lvl2pPr marL="609539" algn="l" rtl="0" fontAlgn="base">
      <a:spcBef>
        <a:spcPct val="30000"/>
      </a:spcBef>
      <a:spcAft>
        <a:spcPct val="0"/>
      </a:spcAft>
      <a:defRPr sz="1600" kern="1200">
        <a:solidFill>
          <a:schemeClr val="tx1"/>
        </a:solidFill>
        <a:latin typeface="Arial" charset="0"/>
        <a:ea typeface="+mn-ea"/>
        <a:cs typeface="+mn-cs"/>
      </a:defRPr>
    </a:lvl2pPr>
    <a:lvl3pPr marL="1219080" algn="l" rtl="0" fontAlgn="base">
      <a:spcBef>
        <a:spcPct val="30000"/>
      </a:spcBef>
      <a:spcAft>
        <a:spcPct val="0"/>
      </a:spcAft>
      <a:defRPr sz="1600" kern="1200">
        <a:solidFill>
          <a:schemeClr val="tx1"/>
        </a:solidFill>
        <a:latin typeface="Arial" charset="0"/>
        <a:ea typeface="+mn-ea"/>
        <a:cs typeface="+mn-cs"/>
      </a:defRPr>
    </a:lvl3pPr>
    <a:lvl4pPr marL="1828618" algn="l" rtl="0" fontAlgn="base">
      <a:spcBef>
        <a:spcPct val="30000"/>
      </a:spcBef>
      <a:spcAft>
        <a:spcPct val="0"/>
      </a:spcAft>
      <a:defRPr sz="1600" kern="1200">
        <a:solidFill>
          <a:schemeClr val="tx1"/>
        </a:solidFill>
        <a:latin typeface="Arial" charset="0"/>
        <a:ea typeface="+mn-ea"/>
        <a:cs typeface="+mn-cs"/>
      </a:defRPr>
    </a:lvl4pPr>
    <a:lvl5pPr marL="2438158" algn="l" rtl="0" fontAlgn="base">
      <a:spcBef>
        <a:spcPct val="30000"/>
      </a:spcBef>
      <a:spcAft>
        <a:spcPct val="0"/>
      </a:spcAft>
      <a:defRPr sz="1600" kern="1200">
        <a:solidFill>
          <a:schemeClr val="tx1"/>
        </a:solidFill>
        <a:latin typeface="Arial" charset="0"/>
        <a:ea typeface="+mn-ea"/>
        <a:cs typeface="+mn-cs"/>
      </a:defRPr>
    </a:lvl5pPr>
    <a:lvl6pPr marL="3047696" algn="l" defTabSz="1219080" rtl="0" eaLnBrk="1" latinLnBrk="0" hangingPunct="1">
      <a:defRPr sz="1600" kern="1200">
        <a:solidFill>
          <a:schemeClr val="tx1"/>
        </a:solidFill>
        <a:latin typeface="+mn-lt"/>
        <a:ea typeface="+mn-ea"/>
        <a:cs typeface="+mn-cs"/>
      </a:defRPr>
    </a:lvl6pPr>
    <a:lvl7pPr marL="3657235" algn="l" defTabSz="1219080" rtl="0" eaLnBrk="1" latinLnBrk="0" hangingPunct="1">
      <a:defRPr sz="1600" kern="1200">
        <a:solidFill>
          <a:schemeClr val="tx1"/>
        </a:solidFill>
        <a:latin typeface="+mn-lt"/>
        <a:ea typeface="+mn-ea"/>
        <a:cs typeface="+mn-cs"/>
      </a:defRPr>
    </a:lvl7pPr>
    <a:lvl8pPr marL="4266773" algn="l" defTabSz="1219080" rtl="0" eaLnBrk="1" latinLnBrk="0" hangingPunct="1">
      <a:defRPr sz="1600" kern="1200">
        <a:solidFill>
          <a:schemeClr val="tx1"/>
        </a:solidFill>
        <a:latin typeface="+mn-lt"/>
        <a:ea typeface="+mn-ea"/>
        <a:cs typeface="+mn-cs"/>
      </a:defRPr>
    </a:lvl8pPr>
    <a:lvl9pPr marL="4876313" algn="l" defTabSz="121908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storymaps.arcgis.com/stories/f4eb74e284064f7198d222b11dbf3d02"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explain the project is on our E5F6 line and communicate reasoning for rebranding the project name- connect it to the towns/area.</a:t>
            </a:r>
          </a:p>
        </p:txBody>
      </p:sp>
      <p:sp>
        <p:nvSpPr>
          <p:cNvPr id="4" name="Slide Number Placeholder 3"/>
          <p:cNvSpPr>
            <a:spLocks noGrp="1"/>
          </p:cNvSpPr>
          <p:nvPr>
            <p:ph type="sldNum" sz="quarter" idx="5"/>
          </p:nvPr>
        </p:nvSpPr>
        <p:spPr/>
        <p:txBody>
          <a:bodyPr/>
          <a:lstStyle/>
          <a:p>
            <a:fld id="{DD779895-3E67-4CB8-BE0C-23F3FD5FF7F3}" type="slidenum">
              <a:rPr lang="en-GB" smtClean="0"/>
              <a:pPr/>
              <a:t>1</a:t>
            </a:fld>
            <a:endParaRPr lang="en-GB" dirty="0"/>
          </a:p>
        </p:txBody>
      </p:sp>
    </p:spTree>
    <p:extLst>
      <p:ext uri="{BB962C8B-B14F-4D97-AF65-F5344CB8AC3E}">
        <p14:creationId xmlns:p14="http://schemas.microsoft.com/office/powerpoint/2010/main" val="2306943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600" b="0" i="0" u="none" strike="noStrike" dirty="0">
                <a:solidFill>
                  <a:srgbClr val="000000"/>
                </a:solidFill>
                <a:effectLst/>
                <a:latin typeface="Arial"/>
                <a:cs typeface="Arial"/>
              </a:rPr>
              <a:t>The existing structures range in height from 40 to 50 feet for wooden monopole structures on the Deerfield Tap Lines, and 35 to 40 feet for various wood monopole structures on the Quabbin Tap Lines. </a:t>
            </a:r>
            <a:r>
              <a:rPr lang="en-US" sz="1600" dirty="0">
                <a:effectLst/>
                <a:latin typeface="Aptos" panose="020B0004020202020204" pitchFamily="34" charset="0"/>
                <a:ea typeface="Aptos" panose="020B0004020202020204" pitchFamily="34" charset="0"/>
                <a:cs typeface="Aptos" panose="020B0004020202020204" pitchFamily="34" charset="0"/>
              </a:rPr>
              <a:t>The proposed structures have a similar height range to the mainline structures</a:t>
            </a:r>
            <a:r>
              <a:rPr lang="en-US" sz="1600" dirty="0">
                <a:effectLst/>
                <a:latin typeface="Calibri" panose="020F0502020204030204" pitchFamily="34" charset="0"/>
                <a:ea typeface="Aptos" panose="020B0004020202020204" pitchFamily="34" charset="0"/>
                <a:cs typeface="Aptos" panose="020B0004020202020204" pitchFamily="34" charset="0"/>
              </a:rPr>
              <a:t>.</a:t>
            </a:r>
            <a:endParaRPr lang="en-US" dirty="0"/>
          </a:p>
        </p:txBody>
      </p:sp>
      <p:sp>
        <p:nvSpPr>
          <p:cNvPr id="4" name="Slide Number Placeholder 3"/>
          <p:cNvSpPr>
            <a:spLocks noGrp="1"/>
          </p:cNvSpPr>
          <p:nvPr>
            <p:ph type="sldNum" sz="quarter" idx="5"/>
          </p:nvPr>
        </p:nvSpPr>
        <p:spPr/>
        <p:txBody>
          <a:bodyPr/>
          <a:lstStyle/>
          <a:p>
            <a:fld id="{DD779895-3E67-4CB8-BE0C-23F3FD5FF7F3}" type="slidenum">
              <a:rPr lang="en-GB" smtClean="0"/>
              <a:pPr/>
              <a:t>10</a:t>
            </a:fld>
            <a:endParaRPr lang="en-GB" dirty="0"/>
          </a:p>
        </p:txBody>
      </p:sp>
    </p:spTree>
    <p:extLst>
      <p:ext uri="{BB962C8B-B14F-4D97-AF65-F5344CB8AC3E}">
        <p14:creationId xmlns:p14="http://schemas.microsoft.com/office/powerpoint/2010/main" val="2681200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sz="1800" dirty="0"/>
          </a:p>
        </p:txBody>
      </p:sp>
      <p:sp>
        <p:nvSpPr>
          <p:cNvPr id="4" name="Slide Number Placeholder 3"/>
          <p:cNvSpPr>
            <a:spLocks noGrp="1"/>
          </p:cNvSpPr>
          <p:nvPr>
            <p:ph type="sldNum" sz="quarter" idx="5"/>
          </p:nvPr>
        </p:nvSpPr>
        <p:spPr/>
        <p:txBody>
          <a:bodyPr/>
          <a:lstStyle/>
          <a:p>
            <a:fld id="{DD779895-3E67-4CB8-BE0C-23F3FD5FF7F3}" type="slidenum">
              <a:rPr lang="en-GB" smtClean="0"/>
              <a:pPr/>
              <a:t>11</a:t>
            </a:fld>
            <a:endParaRPr lang="en-GB" dirty="0"/>
          </a:p>
        </p:txBody>
      </p:sp>
    </p:spTree>
    <p:extLst>
      <p:ext uri="{BB962C8B-B14F-4D97-AF65-F5344CB8AC3E}">
        <p14:creationId xmlns:p14="http://schemas.microsoft.com/office/powerpoint/2010/main" val="3544028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sz="1800" b="0" i="0" u="none" strike="noStrike" dirty="0">
              <a:solidFill>
                <a:srgbClr val="000000"/>
              </a:solidFill>
              <a:effectLst/>
              <a:latin typeface="Arial"/>
              <a:cs typeface="Arial"/>
            </a:endParaRPr>
          </a:p>
        </p:txBody>
      </p:sp>
      <p:sp>
        <p:nvSpPr>
          <p:cNvPr id="4" name="Slide Number Placeholder 3"/>
          <p:cNvSpPr>
            <a:spLocks noGrp="1"/>
          </p:cNvSpPr>
          <p:nvPr>
            <p:ph type="sldNum" sz="quarter" idx="5"/>
          </p:nvPr>
        </p:nvSpPr>
        <p:spPr/>
        <p:txBody>
          <a:bodyPr/>
          <a:lstStyle/>
          <a:p>
            <a:fld id="{DD779895-3E67-4CB8-BE0C-23F3FD5FF7F3}" type="slidenum">
              <a:rPr lang="en-GB" smtClean="0"/>
              <a:pPr/>
              <a:t>12</a:t>
            </a:fld>
            <a:endParaRPr lang="en-GB" dirty="0"/>
          </a:p>
        </p:txBody>
      </p:sp>
    </p:spTree>
    <p:extLst>
      <p:ext uri="{BB962C8B-B14F-4D97-AF65-F5344CB8AC3E}">
        <p14:creationId xmlns:p14="http://schemas.microsoft.com/office/powerpoint/2010/main" val="2589097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DD80B-2E42-7B67-4A6D-DA1C4C2096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14D933-D295-86F8-3FC7-5160F163B1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075E75-82FC-8B25-AB5D-C50329476294}"/>
              </a:ext>
            </a:extLst>
          </p:cNvPr>
          <p:cNvSpPr>
            <a:spLocks noGrp="1"/>
          </p:cNvSpPr>
          <p:nvPr>
            <p:ph type="body" idx="1"/>
          </p:nvPr>
        </p:nvSpPr>
        <p:spPr/>
        <p:txBody>
          <a:bodyPr/>
          <a:lstStyle/>
          <a:p>
            <a:pPr algn="l" rtl="0" fontAlgn="base"/>
            <a:endParaRPr lang="en-US" sz="1800" b="0" i="0" u="none" strike="noStrike" dirty="0">
              <a:solidFill>
                <a:srgbClr val="000000"/>
              </a:solidFill>
              <a:effectLst/>
              <a:latin typeface="Arial"/>
              <a:cs typeface="Arial"/>
            </a:endParaRPr>
          </a:p>
        </p:txBody>
      </p:sp>
      <p:sp>
        <p:nvSpPr>
          <p:cNvPr id="4" name="Slide Number Placeholder 3">
            <a:extLst>
              <a:ext uri="{FF2B5EF4-FFF2-40B4-BE49-F238E27FC236}">
                <a16:creationId xmlns:a16="http://schemas.microsoft.com/office/drawing/2014/main" id="{9C7D8076-E21C-0CD2-B874-039CCA6B3F31}"/>
              </a:ext>
            </a:extLst>
          </p:cNvPr>
          <p:cNvSpPr>
            <a:spLocks noGrp="1"/>
          </p:cNvSpPr>
          <p:nvPr>
            <p:ph type="sldNum" sz="quarter" idx="5"/>
          </p:nvPr>
        </p:nvSpPr>
        <p:spPr/>
        <p:txBody>
          <a:bodyPr/>
          <a:lstStyle/>
          <a:p>
            <a:fld id="{DD779895-3E67-4CB8-BE0C-23F3FD5FF7F3}" type="slidenum">
              <a:rPr lang="en-GB" smtClean="0"/>
              <a:pPr/>
              <a:t>13</a:t>
            </a:fld>
            <a:endParaRPr lang="en-GB" dirty="0"/>
          </a:p>
        </p:txBody>
      </p:sp>
    </p:spTree>
    <p:extLst>
      <p:ext uri="{BB962C8B-B14F-4D97-AF65-F5344CB8AC3E}">
        <p14:creationId xmlns:p14="http://schemas.microsoft.com/office/powerpoint/2010/main" val="3696775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62747-28F8-95BA-669E-34833A2A15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53AE03-BDDF-A5EC-11FA-FB7AAAAD0F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057AB8-B6AE-F01F-BF8F-B16E55519509}"/>
              </a:ext>
            </a:extLst>
          </p:cNvPr>
          <p:cNvSpPr>
            <a:spLocks noGrp="1"/>
          </p:cNvSpPr>
          <p:nvPr>
            <p:ph type="body" idx="1"/>
          </p:nvPr>
        </p:nvSpPr>
        <p:spPr/>
        <p:txBody>
          <a:bodyPr/>
          <a:lstStyle/>
          <a:p>
            <a:pPr algn="l" rtl="0" fontAlgn="base"/>
            <a:endParaRPr lang="en-US" sz="1800" b="0" i="0" u="none" strike="noStrike" dirty="0">
              <a:solidFill>
                <a:srgbClr val="000000"/>
              </a:solidFill>
              <a:effectLst/>
              <a:latin typeface="Arial"/>
              <a:cs typeface="Arial"/>
            </a:endParaRPr>
          </a:p>
        </p:txBody>
      </p:sp>
      <p:sp>
        <p:nvSpPr>
          <p:cNvPr id="4" name="Slide Number Placeholder 3">
            <a:extLst>
              <a:ext uri="{FF2B5EF4-FFF2-40B4-BE49-F238E27FC236}">
                <a16:creationId xmlns:a16="http://schemas.microsoft.com/office/drawing/2014/main" id="{11C70B27-9A7E-0AB2-3AFC-7CEA21FC052E}"/>
              </a:ext>
            </a:extLst>
          </p:cNvPr>
          <p:cNvSpPr>
            <a:spLocks noGrp="1"/>
          </p:cNvSpPr>
          <p:nvPr>
            <p:ph type="sldNum" sz="quarter" idx="5"/>
          </p:nvPr>
        </p:nvSpPr>
        <p:spPr/>
        <p:txBody>
          <a:bodyPr/>
          <a:lstStyle/>
          <a:p>
            <a:fld id="{DD779895-3E67-4CB8-BE0C-23F3FD5FF7F3}" type="slidenum">
              <a:rPr lang="en-GB" smtClean="0"/>
              <a:pPr/>
              <a:t>14</a:t>
            </a:fld>
            <a:endParaRPr lang="en-GB" dirty="0"/>
          </a:p>
        </p:txBody>
      </p:sp>
    </p:spTree>
    <p:extLst>
      <p:ext uri="{BB962C8B-B14F-4D97-AF65-F5344CB8AC3E}">
        <p14:creationId xmlns:p14="http://schemas.microsoft.com/office/powerpoint/2010/main" val="350460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t">
              <a:spcBef>
                <a:spcPts val="0"/>
              </a:spcBef>
              <a:spcAft>
                <a:spcPts val="0"/>
              </a:spcAft>
              <a:tabLst>
                <a:tab pos="2743200" algn="ctr"/>
                <a:tab pos="5486400" algn="r"/>
                <a:tab pos="457200" algn="l"/>
              </a:tabLst>
            </a:pPr>
            <a:r>
              <a:rPr lang="en-US" sz="1600" i="0" dirty="0">
                <a:solidFill>
                  <a:srgbClr val="000000"/>
                </a:solidFill>
                <a:latin typeface="Montserrat Medium" panose="00000600000000000000" pitchFamily="2" charset="0"/>
                <a:ea typeface="Times New Roman" panose="02020603050405020304" pitchFamily="18" charset="0"/>
              </a:rPr>
              <a:t>Anticipated submittal of an ENF followed by a Draft Environmental Impact Report (DEIR) and Final Environment Impact Report (FEIR).</a:t>
            </a:r>
            <a:endParaRPr lang="en-US" sz="1600" b="1" i="0" u="none" strike="noStrike" dirty="0">
              <a:solidFill>
                <a:srgbClr val="000000"/>
              </a:solidFill>
              <a:effectLst/>
              <a:latin typeface="Montserrat Medium" panose="00000600000000000000" pitchFamily="2" charset="0"/>
              <a:ea typeface="Times New Roman" panose="02020603050405020304" pitchFamily="18" charset="0"/>
            </a:endParaRPr>
          </a:p>
          <a:p>
            <a:endParaRPr lang="en-US" dirty="0">
              <a:latin typeface="Arial"/>
              <a:cs typeface="Arial"/>
            </a:endParaRPr>
          </a:p>
          <a:p>
            <a:endParaRPr lang="en-US" dirty="0">
              <a:cs typeface="Arial"/>
            </a:endParaRPr>
          </a:p>
        </p:txBody>
      </p:sp>
      <p:sp>
        <p:nvSpPr>
          <p:cNvPr id="4" name="Slide Number Placeholder 3"/>
          <p:cNvSpPr>
            <a:spLocks noGrp="1"/>
          </p:cNvSpPr>
          <p:nvPr>
            <p:ph type="sldNum" sz="quarter" idx="5"/>
          </p:nvPr>
        </p:nvSpPr>
        <p:spPr/>
        <p:txBody>
          <a:bodyPr/>
          <a:lstStyle/>
          <a:p>
            <a:fld id="{DD779895-3E67-4CB8-BE0C-23F3FD5FF7F3}" type="slidenum">
              <a:rPr lang="en-GB" smtClean="0"/>
              <a:pPr/>
              <a:t>15</a:t>
            </a:fld>
            <a:endParaRPr lang="en-GB" dirty="0"/>
          </a:p>
        </p:txBody>
      </p:sp>
    </p:spTree>
    <p:extLst>
      <p:ext uri="{BB962C8B-B14F-4D97-AF65-F5344CB8AC3E}">
        <p14:creationId xmlns:p14="http://schemas.microsoft.com/office/powerpoint/2010/main" val="3282998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9B333-ADC6-B5DA-EE04-27841FD1F3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659181-E0E7-1FEF-BF0B-0F827FEADE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2B2750-236A-4EB2-99A7-070B04BCEE05}"/>
              </a:ext>
            </a:extLst>
          </p:cNvPr>
          <p:cNvSpPr>
            <a:spLocks noGrp="1"/>
          </p:cNvSpPr>
          <p:nvPr>
            <p:ph type="body" idx="1"/>
          </p:nvPr>
        </p:nvSpPr>
        <p:spPr/>
        <p:txBody>
          <a:bodyPr/>
          <a:lstStyle/>
          <a:p>
            <a:r>
              <a:rPr lang="en-US" sz="1800" dirty="0">
                <a:solidFill>
                  <a:srgbClr val="000000"/>
                </a:solidFill>
                <a:effectLst/>
                <a:latin typeface="Arial" panose="020B0604020202020204" pitchFamily="34" charset="0"/>
              </a:rPr>
              <a:t>The three EJ criteria recognized by the EEA are the minority, low-income, and English Isolation EJ criteria. Within the Project area… </a:t>
            </a:r>
            <a:r>
              <a:rPr lang="en-US" sz="1800" dirty="0">
                <a:latin typeface="Calibri"/>
                <a:cs typeface="Calibri"/>
              </a:rPr>
              <a:t>19 block groups meet EJ criteria, 13 of which meet the income criterion, three meeting the minority criterion, and three meet both criteria. Four of the 19 EJ Populations overlap with the Project Area, located in Shelburne, Sunderland, Leicester, and Millbury. No languages for translation are required as part of this Project, per the language spoken by 5% of a census tract’s population who do not speak English well or at all data layer. The Project team will still offer translation and interpretation services upon request.</a:t>
            </a:r>
          </a:p>
          <a:p>
            <a:pPr algn="l" rtl="0" fontAlgn="base"/>
            <a:endParaRPr lang="en-US" sz="1800" b="0" i="0" u="none" strike="noStrike" dirty="0">
              <a:solidFill>
                <a:srgbClr val="000000"/>
              </a:solidFill>
              <a:effectLst/>
              <a:latin typeface="Arial"/>
              <a:cs typeface="Arial"/>
            </a:endParaRPr>
          </a:p>
          <a:p>
            <a:pPr algn="l" rtl="0" fontAlgn="base"/>
            <a:r>
              <a:rPr lang="en-US" sz="1800" b="0" i="0" u="none" strike="noStrike" dirty="0">
                <a:solidFill>
                  <a:srgbClr val="000000"/>
                </a:solidFill>
                <a:effectLst/>
                <a:latin typeface="Arial"/>
                <a:cs typeface="Arial"/>
              </a:rPr>
              <a:t>The next slide provides more details on the 19 block groups.</a:t>
            </a:r>
          </a:p>
        </p:txBody>
      </p:sp>
      <p:sp>
        <p:nvSpPr>
          <p:cNvPr id="4" name="Slide Number Placeholder 3">
            <a:extLst>
              <a:ext uri="{FF2B5EF4-FFF2-40B4-BE49-F238E27FC236}">
                <a16:creationId xmlns:a16="http://schemas.microsoft.com/office/drawing/2014/main" id="{61AD6457-BAA8-2E29-4DB3-FEC33DC126A1}"/>
              </a:ext>
            </a:extLst>
          </p:cNvPr>
          <p:cNvSpPr>
            <a:spLocks noGrp="1"/>
          </p:cNvSpPr>
          <p:nvPr>
            <p:ph type="sldNum" sz="quarter" idx="5"/>
          </p:nvPr>
        </p:nvSpPr>
        <p:spPr/>
        <p:txBody>
          <a:bodyPr/>
          <a:lstStyle/>
          <a:p>
            <a:fld id="{DD779895-3E67-4CB8-BE0C-23F3FD5FF7F3}" type="slidenum">
              <a:rPr lang="en-GB" smtClean="0"/>
              <a:pPr/>
              <a:t>16</a:t>
            </a:fld>
            <a:endParaRPr lang="en-GB" dirty="0"/>
          </a:p>
        </p:txBody>
      </p:sp>
    </p:spTree>
    <p:extLst>
      <p:ext uri="{BB962C8B-B14F-4D97-AF65-F5344CB8AC3E}">
        <p14:creationId xmlns:p14="http://schemas.microsoft.com/office/powerpoint/2010/main" val="360115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DE223-8492-BB74-7B54-DCF84D96DB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0610E6-CDC3-B0EB-4F4F-0BE85E58E5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3B7230-1478-9008-C1CB-85ECCD2229E2}"/>
              </a:ext>
            </a:extLst>
          </p:cNvPr>
          <p:cNvSpPr>
            <a:spLocks noGrp="1"/>
          </p:cNvSpPr>
          <p:nvPr>
            <p:ph type="body" idx="1"/>
          </p:nvPr>
        </p:nvSpPr>
        <p:spPr/>
        <p:txBody>
          <a:bodyPr/>
          <a:lstStyle/>
          <a:p>
            <a:pPr algn="l" rtl="0" fontAlgn="base"/>
            <a:r>
              <a:rPr lang="en-US" sz="1800" b="0" i="0" u="none" strike="noStrike" dirty="0">
                <a:solidFill>
                  <a:srgbClr val="000000"/>
                </a:solidFill>
                <a:effectLst/>
                <a:latin typeface="Arial"/>
                <a:cs typeface="Arial"/>
              </a:rPr>
              <a:t>NEP is committed to engaging the public and EJ populations throughout this Project. A Project website has been created and is kept up to date with important materials and overview information. While no language thresholds are exceeded, we will provide translation, interpretation, hard copies of meeting materials, and other accommodations upon request. An updated EJ Reference List was requested in September, to augment the existing distribution list. Additionally, municipality administrator contacts from the open house process have been added to Project distribution and meeting invitations. </a:t>
            </a:r>
          </a:p>
          <a:p>
            <a:pPr algn="l" rtl="0" fontAlgn="base"/>
            <a:endParaRPr lang="en-US" sz="1800" b="0" i="0" u="none" strike="noStrike" dirty="0">
              <a:solidFill>
                <a:srgbClr val="000000"/>
              </a:solidFill>
              <a:effectLst/>
              <a:latin typeface="Arial"/>
              <a:cs typeface="Arial"/>
            </a:endParaRPr>
          </a:p>
          <a:p>
            <a:pPr algn="l" rtl="0" fontAlgn="base"/>
            <a:r>
              <a:rPr lang="en-US" sz="1800" b="0" i="0" u="none" strike="noStrike" dirty="0">
                <a:solidFill>
                  <a:srgbClr val="000000"/>
                </a:solidFill>
                <a:effectLst/>
                <a:latin typeface="Arial"/>
                <a:cs typeface="Arial"/>
              </a:rPr>
              <a:t>At this time, all municipalities have been involved in Project open houses, and presentations to Town select boards are complete. A table of these dates is shown on the following slide. Advanced Notification was provided on November 26</a:t>
            </a:r>
            <a:r>
              <a:rPr lang="en-US" sz="1800" b="0" i="0" u="none" strike="noStrike" baseline="30000" dirty="0">
                <a:solidFill>
                  <a:srgbClr val="000000"/>
                </a:solidFill>
                <a:effectLst/>
                <a:latin typeface="Arial"/>
                <a:cs typeface="Arial"/>
              </a:rPr>
              <a:t>th</a:t>
            </a:r>
            <a:r>
              <a:rPr lang="en-US" sz="1800" b="0" i="0" u="none" strike="noStrike" dirty="0">
                <a:solidFill>
                  <a:srgbClr val="000000"/>
                </a:solidFill>
                <a:effectLst/>
                <a:latin typeface="Arial"/>
                <a:cs typeface="Arial"/>
              </a:rPr>
              <a:t> via the EJ Screening Form to MEPA and the EJ Reference List. A virtual community meeting has also been scheduled for December 19</a:t>
            </a:r>
            <a:r>
              <a:rPr lang="en-US" sz="1800" b="0" i="0" u="none" strike="noStrike" baseline="30000" dirty="0">
                <a:solidFill>
                  <a:srgbClr val="000000"/>
                </a:solidFill>
                <a:effectLst/>
                <a:latin typeface="Arial"/>
                <a:cs typeface="Arial"/>
              </a:rPr>
              <a:t>th</a:t>
            </a:r>
            <a:r>
              <a:rPr lang="en-US" sz="1800" b="0" i="0" u="none" strike="noStrike" dirty="0">
                <a:solidFill>
                  <a:srgbClr val="000000"/>
                </a:solidFill>
                <a:effectLst/>
                <a:latin typeface="Arial"/>
                <a:cs typeface="Arial"/>
              </a:rPr>
              <a:t>. Notification of this meeting has been shared to three newspapers, which cover the counties for all municipalities involved. The Worcester Telegram and Gazette, the Greenfield Reporter, and the Republican have the highest circulation counts for the three counties included in the Project area: Worcester, Hampshire, and Franklin. These newspapers will also be used for distributing the ENF filing legal ad. Additionally, the meeting invitation was shared with the EJ Reference List and municipality administrators. All contacts were encouraged to participate and share the meeting to their respective websites, social media, and bulletins. A meeting notice was also posted to the Project website. Due to the proximity to Thanksgiving, which was accounted for in the newspaper dates, a reminder email will be sent the Monday prior to the meeting in case contacts missed the invitation over the holiday. </a:t>
            </a:r>
          </a:p>
          <a:p>
            <a:pPr algn="l" rtl="0" fontAlgn="base"/>
            <a:endParaRPr lang="en-US" sz="1800" b="0" i="0" u="none" strike="noStrike" dirty="0">
              <a:solidFill>
                <a:srgbClr val="000000"/>
              </a:solidFill>
              <a:effectLst/>
              <a:latin typeface="Arial"/>
              <a:cs typeface="Arial"/>
            </a:endParaRPr>
          </a:p>
          <a:p>
            <a:pPr algn="l" rtl="0" fontAlgn="base"/>
            <a:r>
              <a:rPr lang="en-US" sz="1800" b="0" i="0" u="none" strike="noStrike" dirty="0">
                <a:solidFill>
                  <a:srgbClr val="000000"/>
                </a:solidFill>
                <a:effectLst/>
                <a:latin typeface="Arial"/>
                <a:cs typeface="Arial"/>
              </a:rPr>
              <a:t>A Project video, similar to what has been provided for similar ACR projects, will be prepared after the ENF filing to share to the Project website.</a:t>
            </a:r>
          </a:p>
        </p:txBody>
      </p:sp>
      <p:sp>
        <p:nvSpPr>
          <p:cNvPr id="4" name="Slide Number Placeholder 3">
            <a:extLst>
              <a:ext uri="{FF2B5EF4-FFF2-40B4-BE49-F238E27FC236}">
                <a16:creationId xmlns:a16="http://schemas.microsoft.com/office/drawing/2014/main" id="{1C3130A2-1175-19F1-DD83-547BC028AB39}"/>
              </a:ext>
            </a:extLst>
          </p:cNvPr>
          <p:cNvSpPr>
            <a:spLocks noGrp="1"/>
          </p:cNvSpPr>
          <p:nvPr>
            <p:ph type="sldNum" sz="quarter" idx="5"/>
          </p:nvPr>
        </p:nvSpPr>
        <p:spPr/>
        <p:txBody>
          <a:bodyPr/>
          <a:lstStyle/>
          <a:p>
            <a:fld id="{DD779895-3E67-4CB8-BE0C-23F3FD5FF7F3}" type="slidenum">
              <a:rPr lang="en-GB" smtClean="0"/>
              <a:pPr/>
              <a:t>17</a:t>
            </a:fld>
            <a:endParaRPr lang="en-GB" dirty="0"/>
          </a:p>
        </p:txBody>
      </p:sp>
    </p:spTree>
    <p:extLst>
      <p:ext uri="{BB962C8B-B14F-4D97-AF65-F5344CB8AC3E}">
        <p14:creationId xmlns:p14="http://schemas.microsoft.com/office/powerpoint/2010/main" val="2915219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83694-3C60-BEFB-8732-2A287EB460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C27C0-CF45-904B-9BDD-1A7CD8D258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FC8AAE-E081-6BCA-E6E4-49F9DB81CCBA}"/>
              </a:ext>
            </a:extLst>
          </p:cNvPr>
          <p:cNvSpPr>
            <a:spLocks noGrp="1"/>
          </p:cNvSpPr>
          <p:nvPr>
            <p:ph type="body" idx="1"/>
          </p:nvPr>
        </p:nvSpPr>
        <p:spPr/>
        <p:txBody>
          <a:bodyPr/>
          <a:lstStyle/>
          <a:p>
            <a:pPr algn="l" rtl="0" fontAlgn="base"/>
            <a:r>
              <a:rPr lang="en-US" sz="1800" b="0" i="0" u="none" strike="noStrike" dirty="0">
                <a:solidFill>
                  <a:srgbClr val="000000"/>
                </a:solidFill>
                <a:effectLst/>
                <a:latin typeface="Arial"/>
                <a:cs typeface="Arial"/>
              </a:rPr>
              <a:t>The open houses and select board presentations are included in this table. All Towns were contacted for Select Board meetings, but some did not reply. Deerfield, North Brookfield, and East Brookfield did not respond, so the Project Team shared the presentation with them via email. </a:t>
            </a:r>
          </a:p>
          <a:p>
            <a:pPr algn="l" rtl="0" fontAlgn="base"/>
            <a:endParaRPr lang="en-US" sz="1800" b="0" i="0" u="none" strike="noStrike" dirty="0">
              <a:solidFill>
                <a:srgbClr val="000000"/>
              </a:solidFill>
              <a:effectLst/>
              <a:latin typeface="Arial"/>
              <a:cs typeface="Arial"/>
            </a:endParaRPr>
          </a:p>
        </p:txBody>
      </p:sp>
      <p:sp>
        <p:nvSpPr>
          <p:cNvPr id="4" name="Slide Number Placeholder 3">
            <a:extLst>
              <a:ext uri="{FF2B5EF4-FFF2-40B4-BE49-F238E27FC236}">
                <a16:creationId xmlns:a16="http://schemas.microsoft.com/office/drawing/2014/main" id="{972007F9-1247-7C75-F575-C1EDDA898AB8}"/>
              </a:ext>
            </a:extLst>
          </p:cNvPr>
          <p:cNvSpPr>
            <a:spLocks noGrp="1"/>
          </p:cNvSpPr>
          <p:nvPr>
            <p:ph type="sldNum" sz="quarter" idx="5"/>
          </p:nvPr>
        </p:nvSpPr>
        <p:spPr/>
        <p:txBody>
          <a:bodyPr/>
          <a:lstStyle/>
          <a:p>
            <a:fld id="{DD779895-3E67-4CB8-BE0C-23F3FD5FF7F3}" type="slidenum">
              <a:rPr lang="en-GB" smtClean="0"/>
              <a:pPr/>
              <a:t>18</a:t>
            </a:fld>
            <a:endParaRPr lang="en-GB" dirty="0"/>
          </a:p>
        </p:txBody>
      </p:sp>
    </p:spTree>
    <p:extLst>
      <p:ext uri="{BB962C8B-B14F-4D97-AF65-F5344CB8AC3E}">
        <p14:creationId xmlns:p14="http://schemas.microsoft.com/office/powerpoint/2010/main" val="2537561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6E2D1-B298-0E54-BB54-95C5349ACE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BE8B4A-876F-0593-D9DC-78D2B3EEFF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6A103B-79E7-60F1-6774-7F78088CBF02}"/>
              </a:ext>
            </a:extLst>
          </p:cNvPr>
          <p:cNvSpPr>
            <a:spLocks noGrp="1"/>
          </p:cNvSpPr>
          <p:nvPr>
            <p:ph type="body" idx="1"/>
          </p:nvPr>
        </p:nvSpPr>
        <p:spPr/>
        <p:txBody>
          <a:bodyPr/>
          <a:lstStyle/>
          <a:p>
            <a:pPr algn="l" rtl="0" fontAlgn="base"/>
            <a:endParaRPr lang="en-US" sz="1800" b="0" i="0" u="none" strike="noStrike" dirty="0">
              <a:solidFill>
                <a:srgbClr val="000000"/>
              </a:solidFill>
              <a:effectLst/>
              <a:latin typeface="Arial"/>
              <a:cs typeface="Arial"/>
            </a:endParaRPr>
          </a:p>
        </p:txBody>
      </p:sp>
      <p:sp>
        <p:nvSpPr>
          <p:cNvPr id="4" name="Slide Number Placeholder 3">
            <a:extLst>
              <a:ext uri="{FF2B5EF4-FFF2-40B4-BE49-F238E27FC236}">
                <a16:creationId xmlns:a16="http://schemas.microsoft.com/office/drawing/2014/main" id="{BF635371-8325-7EBA-F274-DEEEEC7134F9}"/>
              </a:ext>
            </a:extLst>
          </p:cNvPr>
          <p:cNvSpPr>
            <a:spLocks noGrp="1"/>
          </p:cNvSpPr>
          <p:nvPr>
            <p:ph type="sldNum" sz="quarter" idx="5"/>
          </p:nvPr>
        </p:nvSpPr>
        <p:spPr/>
        <p:txBody>
          <a:bodyPr/>
          <a:lstStyle/>
          <a:p>
            <a:fld id="{DD779895-3E67-4CB8-BE0C-23F3FD5FF7F3}" type="slidenum">
              <a:rPr lang="en-GB" smtClean="0"/>
              <a:pPr/>
              <a:t>19</a:t>
            </a:fld>
            <a:endParaRPr lang="en-GB" dirty="0"/>
          </a:p>
        </p:txBody>
      </p:sp>
    </p:spTree>
    <p:extLst>
      <p:ext uri="{BB962C8B-B14F-4D97-AF65-F5344CB8AC3E}">
        <p14:creationId xmlns:p14="http://schemas.microsoft.com/office/powerpoint/2010/main" val="2424320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779895-3E67-4CB8-BE0C-23F3FD5FF7F3}" type="slidenum">
              <a:rPr lang="en-GB" smtClean="0"/>
              <a:pPr/>
              <a:t>2</a:t>
            </a:fld>
            <a:endParaRPr lang="en-GB" dirty="0"/>
          </a:p>
        </p:txBody>
      </p:sp>
    </p:spTree>
    <p:extLst>
      <p:ext uri="{BB962C8B-B14F-4D97-AF65-F5344CB8AC3E}">
        <p14:creationId xmlns:p14="http://schemas.microsoft.com/office/powerpoint/2010/main" val="1021900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D814F-8D3F-9373-2DA1-31AB1DF858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807B7A-890A-FF6C-9DC3-4AB3FE21B9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111F68-B300-7ADA-EAAC-845EF2F447FC}"/>
              </a:ext>
            </a:extLst>
          </p:cNvPr>
          <p:cNvSpPr>
            <a:spLocks noGrp="1"/>
          </p:cNvSpPr>
          <p:nvPr>
            <p:ph type="body" idx="1"/>
          </p:nvPr>
        </p:nvSpPr>
        <p:spPr/>
        <p:txBody>
          <a:bodyPr/>
          <a:lstStyle/>
          <a:p>
            <a:pPr marL="0" marR="0"/>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https://storymaps.arcgis.com/stories/f4eb74e284064f7198d222b11dbf3d02</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15258FC-FA61-2F78-8A42-718B7057E9A8}"/>
              </a:ext>
            </a:extLst>
          </p:cNvPr>
          <p:cNvSpPr>
            <a:spLocks noGrp="1"/>
          </p:cNvSpPr>
          <p:nvPr>
            <p:ph type="sldNum" sz="quarter" idx="5"/>
          </p:nvPr>
        </p:nvSpPr>
        <p:spPr/>
        <p:txBody>
          <a:bodyPr/>
          <a:lstStyle/>
          <a:p>
            <a:fld id="{DD779895-3E67-4CB8-BE0C-23F3FD5FF7F3}" type="slidenum">
              <a:rPr lang="en-GB" smtClean="0"/>
              <a:pPr/>
              <a:t>20</a:t>
            </a:fld>
            <a:endParaRPr lang="en-GB" dirty="0"/>
          </a:p>
        </p:txBody>
      </p:sp>
    </p:spTree>
    <p:extLst>
      <p:ext uri="{BB962C8B-B14F-4D97-AF65-F5344CB8AC3E}">
        <p14:creationId xmlns:p14="http://schemas.microsoft.com/office/powerpoint/2010/main" val="1552892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E199F-A891-4873-6F4B-89EF6082D9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02F7F2-52A1-87BD-DDC7-7F8538D147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3BBE28-4660-2088-2AA5-24502AC15C90}"/>
              </a:ext>
            </a:extLst>
          </p:cNvPr>
          <p:cNvSpPr>
            <a:spLocks noGrp="1"/>
          </p:cNvSpPr>
          <p:nvPr>
            <p:ph type="body" idx="1"/>
          </p:nvPr>
        </p:nvSpPr>
        <p:spPr/>
        <p:txBody>
          <a:bodyPr/>
          <a:lstStyle/>
          <a:p>
            <a:pPr algn="l" rtl="0" fontAlgn="base"/>
            <a:endParaRPr lang="en-US" sz="1800" b="0" i="0" u="none" strike="noStrike" dirty="0">
              <a:solidFill>
                <a:srgbClr val="000000"/>
              </a:solidFill>
              <a:effectLst/>
              <a:latin typeface="Arial"/>
              <a:cs typeface="Arial"/>
            </a:endParaRPr>
          </a:p>
        </p:txBody>
      </p:sp>
      <p:sp>
        <p:nvSpPr>
          <p:cNvPr id="4" name="Slide Number Placeholder 3">
            <a:extLst>
              <a:ext uri="{FF2B5EF4-FFF2-40B4-BE49-F238E27FC236}">
                <a16:creationId xmlns:a16="http://schemas.microsoft.com/office/drawing/2014/main" id="{D84AB7CB-666A-03AD-3E33-B64F03BF1D9A}"/>
              </a:ext>
            </a:extLst>
          </p:cNvPr>
          <p:cNvSpPr>
            <a:spLocks noGrp="1"/>
          </p:cNvSpPr>
          <p:nvPr>
            <p:ph type="sldNum" sz="quarter" idx="5"/>
          </p:nvPr>
        </p:nvSpPr>
        <p:spPr/>
        <p:txBody>
          <a:bodyPr/>
          <a:lstStyle/>
          <a:p>
            <a:fld id="{DD779895-3E67-4CB8-BE0C-23F3FD5FF7F3}" type="slidenum">
              <a:rPr lang="en-GB" smtClean="0"/>
              <a:pPr/>
              <a:t>21</a:t>
            </a:fld>
            <a:endParaRPr lang="en-GB" dirty="0"/>
          </a:p>
        </p:txBody>
      </p:sp>
    </p:spTree>
    <p:extLst>
      <p:ext uri="{BB962C8B-B14F-4D97-AF65-F5344CB8AC3E}">
        <p14:creationId xmlns:p14="http://schemas.microsoft.com/office/powerpoint/2010/main" val="265296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044C0-4B92-2623-A3F0-CF492DCDB9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09B2E8-2E88-0947-AB6A-1961B8B8EB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7878FC-E26F-1A2D-0CAE-232A3D692F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E39E74-4285-032D-A292-CAB23539AA1C}"/>
              </a:ext>
            </a:extLst>
          </p:cNvPr>
          <p:cNvSpPr>
            <a:spLocks noGrp="1"/>
          </p:cNvSpPr>
          <p:nvPr>
            <p:ph type="sldNum" sz="quarter" idx="5"/>
          </p:nvPr>
        </p:nvSpPr>
        <p:spPr/>
        <p:txBody>
          <a:bodyPr/>
          <a:lstStyle/>
          <a:p>
            <a:fld id="{DD779895-3E67-4CB8-BE0C-23F3FD5FF7F3}" type="slidenum">
              <a:rPr lang="en-GB" smtClean="0"/>
              <a:pPr/>
              <a:t>3</a:t>
            </a:fld>
            <a:endParaRPr lang="en-GB" dirty="0"/>
          </a:p>
        </p:txBody>
      </p:sp>
    </p:spTree>
    <p:extLst>
      <p:ext uri="{BB962C8B-B14F-4D97-AF65-F5344CB8AC3E}">
        <p14:creationId xmlns:p14="http://schemas.microsoft.com/office/powerpoint/2010/main" val="498584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4914" marR="0" lvl="3" indent="0" algn="l" defTabSz="914400" rtl="0" eaLnBrk="1" fontAlgn="base" latinLnBrk="0" hangingPunct="1">
              <a:lnSpc>
                <a:spcPct val="100000"/>
              </a:lnSpc>
              <a:spcBef>
                <a:spcPct val="30000"/>
              </a:spcBef>
              <a:spcAft>
                <a:spcPts val="200"/>
              </a:spcAft>
              <a:buClr>
                <a:schemeClr val="tx1"/>
              </a:buClr>
              <a:buSzTx/>
              <a:buFont typeface="Arial" panose="020B0604020202020204" pitchFamily="34" charset="0"/>
              <a:buNone/>
              <a:tabLst/>
              <a:defRPr/>
            </a:pPr>
            <a:r>
              <a:rPr lang="en-US" b="0" i="0" dirty="0">
                <a:solidFill>
                  <a:srgbClr val="50555B"/>
                </a:solidFill>
                <a:effectLst/>
                <a:latin typeface="helvetica neue lt"/>
              </a:rPr>
              <a:t>The existing E5/F6 mainline, </a:t>
            </a:r>
            <a:r>
              <a:rPr lang="en-US" dirty="0">
                <a:latin typeface="Arial"/>
                <a:cs typeface="Arial"/>
              </a:rPr>
              <a:t>constructed in the early 1900s and refurbished in 2001,</a:t>
            </a:r>
            <a:r>
              <a:rPr lang="en-US" b="0" i="0" dirty="0">
                <a:solidFill>
                  <a:srgbClr val="50555B"/>
                </a:solidFill>
                <a:effectLst/>
                <a:latin typeface="helvetica neue lt"/>
              </a:rPr>
              <a:t> are supported primarily on double-circuit lattice towers and steel pole structures, and the Tap lines are composed of steel and wood pole structures. The existing 69 kV Tap lines consist of the taps listed on the third Location bullet. </a:t>
            </a:r>
            <a:endParaRPr lang="en-US" dirty="0">
              <a:latin typeface="Arial"/>
              <a:cs typeface="Arial"/>
            </a:endParaRPr>
          </a:p>
          <a:p>
            <a:pPr marL="454914" lvl="3" indent="0">
              <a:spcAft>
                <a:spcPts val="200"/>
              </a:spcAft>
              <a:buClr>
                <a:schemeClr val="tx1"/>
              </a:buClr>
              <a:buFont typeface="Arial" panose="020B0604020202020204" pitchFamily="34" charset="0"/>
              <a:buNone/>
            </a:pPr>
            <a:endParaRPr lang="en-US" sz="1600" dirty="0">
              <a:solidFill>
                <a:schemeClr val="tx1">
                  <a:lumMod val="75000"/>
                </a:schemeClr>
              </a:solidFill>
              <a:latin typeface="Montserrat Medium" panose="00000600000000000000" pitchFamily="2" charset="0"/>
              <a:ea typeface="+mn-lt"/>
              <a:cs typeface="+mn-lt"/>
            </a:endParaRPr>
          </a:p>
          <a:p>
            <a:pPr marL="454914" lvl="3" indent="0">
              <a:spcAft>
                <a:spcPts val="200"/>
              </a:spcAft>
              <a:buClr>
                <a:schemeClr val="tx1"/>
              </a:buClr>
              <a:buFont typeface="Arial" panose="020B0604020202020204" pitchFamily="34" charset="0"/>
              <a:buNone/>
            </a:pPr>
            <a:r>
              <a:rPr lang="en-US" sz="1600" dirty="0">
                <a:solidFill>
                  <a:schemeClr val="tx1">
                    <a:lumMod val="75000"/>
                  </a:schemeClr>
                </a:solidFill>
                <a:latin typeface="Montserrat Medium" panose="00000600000000000000" pitchFamily="2" charset="0"/>
                <a:ea typeface="+mn-lt"/>
                <a:cs typeface="+mn-lt"/>
              </a:rPr>
              <a:t>… </a:t>
            </a:r>
            <a:r>
              <a:rPr lang="en-US" b="0" i="0" dirty="0">
                <a:solidFill>
                  <a:srgbClr val="50555B"/>
                </a:solidFill>
                <a:effectLst/>
                <a:latin typeface="helvetica neue lt"/>
              </a:rPr>
              <a:t>Shelburne, Conway, Deerfield, Sunderland, Leverett, Shutesbury, Pelham, Belchertown, Ware, West Brookfield, North Brookfield, East Brookfield, Spencer, Leicester, Auburn, and Millbury, in descending order of the line. They are listed here in alphabetical order as well. </a:t>
            </a:r>
            <a:endParaRPr lang="en-US" dirty="0">
              <a:cs typeface="Arial"/>
            </a:endParaRPr>
          </a:p>
        </p:txBody>
      </p:sp>
      <p:sp>
        <p:nvSpPr>
          <p:cNvPr id="4" name="Slide Number Placeholder 3"/>
          <p:cNvSpPr>
            <a:spLocks noGrp="1"/>
          </p:cNvSpPr>
          <p:nvPr>
            <p:ph type="sldNum" sz="quarter" idx="5"/>
          </p:nvPr>
        </p:nvSpPr>
        <p:spPr/>
        <p:txBody>
          <a:bodyPr/>
          <a:lstStyle/>
          <a:p>
            <a:fld id="{DD779895-3E67-4CB8-BE0C-23F3FD5FF7F3}" type="slidenum">
              <a:rPr lang="en-GB" smtClean="0"/>
              <a:pPr/>
              <a:t>4</a:t>
            </a:fld>
            <a:endParaRPr lang="en-GB" dirty="0"/>
          </a:p>
        </p:txBody>
      </p:sp>
    </p:spTree>
    <p:extLst>
      <p:ext uri="{BB962C8B-B14F-4D97-AF65-F5344CB8AC3E}">
        <p14:creationId xmlns:p14="http://schemas.microsoft.com/office/powerpoint/2010/main" val="2007780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a:rPr>
              <a:t>We wanted to provide a quick overview map of the Project area for orientation. The red displays the existing transmission line, the stars are the existing taps, and the black circles are substations. </a:t>
            </a:r>
          </a:p>
        </p:txBody>
      </p:sp>
      <p:sp>
        <p:nvSpPr>
          <p:cNvPr id="4" name="Slide Number Placeholder 3"/>
          <p:cNvSpPr>
            <a:spLocks noGrp="1"/>
          </p:cNvSpPr>
          <p:nvPr>
            <p:ph type="sldNum" sz="quarter" idx="5"/>
          </p:nvPr>
        </p:nvSpPr>
        <p:spPr/>
        <p:txBody>
          <a:bodyPr/>
          <a:lstStyle/>
          <a:p>
            <a:fld id="{DD779895-3E67-4CB8-BE0C-23F3FD5FF7F3}" type="slidenum">
              <a:rPr lang="en-GB" smtClean="0"/>
              <a:pPr/>
              <a:t>5</a:t>
            </a:fld>
            <a:endParaRPr lang="en-GB" dirty="0"/>
          </a:p>
        </p:txBody>
      </p:sp>
    </p:spTree>
    <p:extLst>
      <p:ext uri="{BB962C8B-B14F-4D97-AF65-F5344CB8AC3E}">
        <p14:creationId xmlns:p14="http://schemas.microsoft.com/office/powerpoint/2010/main" val="1205205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Structures and wires are in need of replacement due to asset condition and aging infrastructure, and the access conditions vary considerably throughout the ROW. In some areas, the historic access route is in need of significant repair and does not meet NEP’s standard to safely support specialized equipment. The Project’s primary purpose is to complete required system improvements that will address poor asset condition, mitigate potential risks of electrical failure, and to provide long term reliable delivery of electrical service and maintenance of the lines. As part of the proposed refurbishment and to provide high speed communications between substations, optical ground wires (OPGWs) will be used to replace the existing shield wire. </a:t>
            </a:r>
          </a:p>
          <a:p>
            <a:endParaRPr lang="en-US" dirty="0">
              <a:latin typeface="Arial"/>
              <a:cs typeface="Arial"/>
            </a:endParaRPr>
          </a:p>
          <a:p>
            <a:r>
              <a:rPr lang="en-US" dirty="0">
                <a:latin typeface="Arial"/>
                <a:cs typeface="Arial"/>
              </a:rPr>
              <a:t>NEP proposes to replace the degraded Lines and Taps within their existing ROWs, which will increase the reliability of the lines. The Project also includes installation of two new OPGWs, one for each line, which will provide improved fault protection and an upgraded communications path. The Rebuilt Lines and Taps will be designed with additional capacity to meet known and anticipated future requirements, including the interconnection of new distributed energy resources (DER), and increasing transfers of power over time to support electrification within the Commonwealth. The Rebuilt Lines and Taps will initially be operated at 69 kV but will be designed to allow for future operation at 115 kV as it becomes necessary in the future.</a:t>
            </a:r>
          </a:p>
          <a:p>
            <a:endParaRPr lang="en-US" dirty="0">
              <a:latin typeface="Arial"/>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a:cs typeface="Arial"/>
              </a:rPr>
              <a:t>Project activities include: Replacing the existing double circuit lattice tower structures with weathering steel, double circuit, davit arm monopole structures. The replacement structures will provide improved reliability and climate resilience. Structures will either be supported by concrete caisson foundations or directly embedded into the ground. A total of 20 caisson foundations and 34 direct embeds are proposed for the Project, with one structure foundation yet to be determined. Performing access improvements, including grading and the addition of stone to existing access, as well as the construction of new access routes (where required). Replacing the existing copper conductor with 795 Thousands of Circular Mils (“MCM”) Aluminum Conductor Steel Supported (“ACSS”) conductor which will improve system reliability and allow the lines to operate at 115 kV at a future date. Replacing the existing shield wire with two OPGWs. These serve the dual function of providing shielding for the conductor, as well as allowing for high-speed communications between substations. And performing vegetation management (mowing and tree removals) to provide access to the proposed structure locations, to facilitate safe vehicular and equipment passage, to provide safe work sites for personnel, and to meet the conductor clearance requirements. Current conservative estimated total 241 acres of tree removals, which include fall in risk, removal for construction activities, selective removal, and pruning.</a:t>
            </a:r>
          </a:p>
        </p:txBody>
      </p:sp>
      <p:sp>
        <p:nvSpPr>
          <p:cNvPr id="4" name="Slide Number Placeholder 3"/>
          <p:cNvSpPr>
            <a:spLocks noGrp="1"/>
          </p:cNvSpPr>
          <p:nvPr>
            <p:ph type="sldNum" sz="quarter" idx="5"/>
          </p:nvPr>
        </p:nvSpPr>
        <p:spPr/>
        <p:txBody>
          <a:bodyPr/>
          <a:lstStyle/>
          <a:p>
            <a:fld id="{DD779895-3E67-4CB8-BE0C-23F3FD5FF7F3}" type="slidenum">
              <a:rPr lang="en-GB" smtClean="0"/>
              <a:pPr/>
              <a:t>6</a:t>
            </a:fld>
            <a:endParaRPr lang="en-GB" dirty="0"/>
          </a:p>
        </p:txBody>
      </p:sp>
    </p:spTree>
    <p:extLst>
      <p:ext uri="{BB962C8B-B14F-4D97-AF65-F5344CB8AC3E}">
        <p14:creationId xmlns:p14="http://schemas.microsoft.com/office/powerpoint/2010/main" val="2861620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2A533-9F5D-CE49-B033-251CD3DE14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07065C-AF7D-BE4C-1B4F-F6A5C93D43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872C2E-A516-71DA-B259-55AD1A4F79B1}"/>
              </a:ext>
            </a:extLst>
          </p:cNvPr>
          <p:cNvSpPr>
            <a:spLocks noGrp="1"/>
          </p:cNvSpPr>
          <p:nvPr>
            <p:ph type="body" idx="1"/>
          </p:nvPr>
        </p:nvSpPr>
        <p:spPr/>
        <p:txBody>
          <a:bodyPr/>
          <a:lstStyle/>
          <a:p>
            <a:r>
              <a:rPr lang="en-US" dirty="0">
                <a:latin typeface="Arial"/>
                <a:cs typeface="Arial"/>
              </a:rPr>
              <a:t>The existing conditions released to natural resources are as follows.</a:t>
            </a:r>
          </a:p>
          <a:p>
            <a:endParaRPr lang="en-US" dirty="0">
              <a:latin typeface="Arial"/>
              <a:cs typeface="Arial"/>
            </a:endParaRPr>
          </a:p>
          <a:p>
            <a:r>
              <a:rPr lang="en-US" dirty="0">
                <a:latin typeface="Arial"/>
                <a:cs typeface="Arial"/>
              </a:rPr>
              <a:t>Note: The NHESP Priority Habitat Area is listed in descending order, including the values listed as less than 1%. </a:t>
            </a:r>
          </a:p>
          <a:p>
            <a:r>
              <a:rPr lang="en-US" dirty="0">
                <a:latin typeface="Arial"/>
                <a:cs typeface="Arial"/>
              </a:rPr>
              <a:t>Total land area is the land within the ROW and does not include OFF ROW access. </a:t>
            </a:r>
          </a:p>
        </p:txBody>
      </p:sp>
      <p:sp>
        <p:nvSpPr>
          <p:cNvPr id="4" name="Slide Number Placeholder 3">
            <a:extLst>
              <a:ext uri="{FF2B5EF4-FFF2-40B4-BE49-F238E27FC236}">
                <a16:creationId xmlns:a16="http://schemas.microsoft.com/office/drawing/2014/main" id="{3B006CCA-C6BC-DF01-FE21-D0A6FFA605E8}"/>
              </a:ext>
            </a:extLst>
          </p:cNvPr>
          <p:cNvSpPr>
            <a:spLocks noGrp="1"/>
          </p:cNvSpPr>
          <p:nvPr>
            <p:ph type="sldNum" sz="quarter" idx="5"/>
          </p:nvPr>
        </p:nvSpPr>
        <p:spPr/>
        <p:txBody>
          <a:bodyPr/>
          <a:lstStyle/>
          <a:p>
            <a:fld id="{DD779895-3E67-4CB8-BE0C-23F3FD5FF7F3}" type="slidenum">
              <a:rPr lang="en-GB" smtClean="0"/>
              <a:pPr/>
              <a:t>7</a:t>
            </a:fld>
            <a:endParaRPr lang="en-GB" dirty="0"/>
          </a:p>
        </p:txBody>
      </p:sp>
    </p:spTree>
    <p:extLst>
      <p:ext uri="{BB962C8B-B14F-4D97-AF65-F5344CB8AC3E}">
        <p14:creationId xmlns:p14="http://schemas.microsoft.com/office/powerpoint/2010/main" val="2624180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b="0" i="0" u="none" strike="noStrike" dirty="0">
                <a:solidFill>
                  <a:srgbClr val="000000"/>
                </a:solidFill>
                <a:effectLst/>
                <a:latin typeface="Arial"/>
                <a:cs typeface="Arial"/>
              </a:rPr>
              <a:t>Structures will range 5-25’ taller than the existing</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5"/>
          </p:nvPr>
        </p:nvSpPr>
        <p:spPr/>
        <p:txBody>
          <a:bodyPr/>
          <a:lstStyle/>
          <a:p>
            <a:fld id="{DD779895-3E67-4CB8-BE0C-23F3FD5FF7F3}" type="slidenum">
              <a:rPr lang="en-GB" smtClean="0"/>
              <a:pPr/>
              <a:t>8</a:t>
            </a:fld>
            <a:endParaRPr lang="en-GB" dirty="0"/>
          </a:p>
        </p:txBody>
      </p:sp>
    </p:spTree>
    <p:extLst>
      <p:ext uri="{BB962C8B-B14F-4D97-AF65-F5344CB8AC3E}">
        <p14:creationId xmlns:p14="http://schemas.microsoft.com/office/powerpoint/2010/main" val="3443077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This is a cross-section of the proposed structures, as discussed on the previous slide.</a:t>
            </a:r>
            <a:endParaRPr lang="en-US" dirty="0">
              <a:cs typeface="Arial"/>
            </a:endParaRPr>
          </a:p>
          <a:p>
            <a:endParaRPr lang="en-US" dirty="0">
              <a:latin typeface="Arial"/>
              <a:cs typeface="Arial"/>
            </a:endParaRPr>
          </a:p>
          <a:p>
            <a:endParaRPr lang="en-US" dirty="0">
              <a:cs typeface="Arial"/>
            </a:endParaRPr>
          </a:p>
        </p:txBody>
      </p:sp>
      <p:sp>
        <p:nvSpPr>
          <p:cNvPr id="4" name="Slide Number Placeholder 3"/>
          <p:cNvSpPr>
            <a:spLocks noGrp="1"/>
          </p:cNvSpPr>
          <p:nvPr>
            <p:ph type="sldNum" sz="quarter" idx="5"/>
          </p:nvPr>
        </p:nvSpPr>
        <p:spPr/>
        <p:txBody>
          <a:bodyPr/>
          <a:lstStyle/>
          <a:p>
            <a:fld id="{DD779895-3E67-4CB8-BE0C-23F3FD5FF7F3}" type="slidenum">
              <a:rPr lang="en-GB" smtClean="0"/>
              <a:pPr/>
              <a:t>9</a:t>
            </a:fld>
            <a:endParaRPr lang="en-GB" dirty="0"/>
          </a:p>
        </p:txBody>
      </p:sp>
    </p:spTree>
    <p:extLst>
      <p:ext uri="{BB962C8B-B14F-4D97-AF65-F5344CB8AC3E}">
        <p14:creationId xmlns:p14="http://schemas.microsoft.com/office/powerpoint/2010/main" val="3628085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3.svg"/><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5.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3.sv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D47BFF-EB9B-48D5-85DC-0693B2A46311}"/>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5C48C6DC-682E-4721-829A-31576897B293}"/>
              </a:ext>
            </a:extLst>
          </p:cNvPr>
          <p:cNvSpPr>
            <a:spLocks noGrp="1"/>
          </p:cNvSpPr>
          <p:nvPr>
            <p:ph type="ftr" sz="quarter" idx="10"/>
          </p:nvPr>
        </p:nvSpPr>
        <p:spPr/>
        <p:txBody>
          <a:bodyPr/>
          <a:lstStyle/>
          <a:p>
            <a:pPr>
              <a:tabLst>
                <a:tab pos="989013" algn="l"/>
              </a:tabLst>
            </a:pPr>
            <a:r>
              <a:rPr lang="fr-FR"/>
              <a:t>| [Insert document title] | [Insert date]</a:t>
            </a:r>
          </a:p>
        </p:txBody>
      </p:sp>
    </p:spTree>
    <p:extLst>
      <p:ext uri="{BB962C8B-B14F-4D97-AF65-F5344CB8AC3E}">
        <p14:creationId xmlns:p14="http://schemas.microsoft.com/office/powerpoint/2010/main" val="353704472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7" name="Rectangle 26"/>
          <p:cNvSpPr/>
          <p:nvPr userDrawn="1"/>
        </p:nvSpPr>
        <p:spPr bwMode="auto">
          <a:xfrm>
            <a:off x="0" y="-2"/>
            <a:ext cx="9177556" cy="6917269"/>
          </a:xfrm>
          <a:prstGeom prst="rect">
            <a:avLst/>
          </a:prstGeom>
          <a:solidFill>
            <a:schemeClr val="accent1"/>
          </a:solidFill>
          <a:ln w="9525" cap="flat" cmpd="sng" algn="ctr">
            <a:no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algn="l">
              <a:spcAft>
                <a:spcPts val="450"/>
              </a:spcAft>
            </a:pPr>
            <a:endParaRPr lang="en-US" sz="1800" err="1">
              <a:solidFill>
                <a:schemeClr val="bg1"/>
              </a:solidFill>
              <a:latin typeface="+mn-lt"/>
              <a:cs typeface="Arial"/>
            </a:endParaRPr>
          </a:p>
        </p:txBody>
      </p:sp>
      <p:sp>
        <p:nvSpPr>
          <p:cNvPr id="3" name="Footer Placeholder 2"/>
          <p:cNvSpPr>
            <a:spLocks noGrp="1"/>
          </p:cNvSpPr>
          <p:nvPr>
            <p:ph type="ftr" sz="quarter" idx="10"/>
          </p:nvPr>
        </p:nvSpPr>
        <p:spPr/>
        <p:txBody>
          <a:bodyPr/>
          <a:lstStyle/>
          <a:p>
            <a:pPr>
              <a:tabLst>
                <a:tab pos="989013" algn="l"/>
              </a:tabLst>
            </a:pPr>
            <a:r>
              <a:rPr lang="fr-FR"/>
              <a:t>| [Insert document title] | [Insert date]</a:t>
            </a:r>
          </a:p>
        </p:txBody>
      </p:sp>
      <p:sp>
        <p:nvSpPr>
          <p:cNvPr id="4" name="Title 1">
            <a:extLst>
              <a:ext uri="{FF2B5EF4-FFF2-40B4-BE49-F238E27FC236}">
                <a16:creationId xmlns:a16="http://schemas.microsoft.com/office/drawing/2014/main" id="{65406806-C157-486B-910B-A52A24A4AABC}"/>
              </a:ext>
            </a:extLst>
          </p:cNvPr>
          <p:cNvSpPr>
            <a:spLocks noGrp="1"/>
          </p:cNvSpPr>
          <p:nvPr>
            <p:ph type="title"/>
          </p:nvPr>
        </p:nvSpPr>
        <p:spPr>
          <a:xfrm>
            <a:off x="429990" y="1458070"/>
            <a:ext cx="4033839" cy="1157385"/>
          </a:xfrm>
        </p:spPr>
        <p:txBody>
          <a:bodyPr anchor="t" anchorCtr="0"/>
          <a:lstStyle>
            <a:lvl1pPr>
              <a:lnSpc>
                <a:spcPct val="80000"/>
              </a:lnSpc>
              <a:defRPr sz="3200">
                <a:solidFill>
                  <a:schemeClr val="bg1"/>
                </a:solidFill>
              </a:defRPr>
            </a:lvl1pPr>
          </a:lstStyle>
          <a:p>
            <a:r>
              <a:rPr lang="en-US"/>
              <a:t>Click to edit Master title style</a:t>
            </a:r>
            <a:endParaRPr lang="en-GB"/>
          </a:p>
        </p:txBody>
      </p:sp>
      <p:sp>
        <p:nvSpPr>
          <p:cNvPr id="5" name="Text Placeholder 9">
            <a:extLst>
              <a:ext uri="{FF2B5EF4-FFF2-40B4-BE49-F238E27FC236}">
                <a16:creationId xmlns:a16="http://schemas.microsoft.com/office/drawing/2014/main" id="{FF50055F-31FC-4AB6-89E2-4D2F6BB14247}"/>
              </a:ext>
            </a:extLst>
          </p:cNvPr>
          <p:cNvSpPr>
            <a:spLocks noGrp="1"/>
          </p:cNvSpPr>
          <p:nvPr>
            <p:ph type="body" sz="quarter" idx="11" hasCustomPrompt="1"/>
          </p:nvPr>
        </p:nvSpPr>
        <p:spPr>
          <a:xfrm>
            <a:off x="426571" y="3467400"/>
            <a:ext cx="4033839" cy="523220"/>
          </a:xfrm>
        </p:spPr>
        <p:txBody>
          <a:bodyPr/>
          <a:lstStyle>
            <a:lvl1pPr>
              <a:spcAft>
                <a:spcPts val="0"/>
              </a:spcAft>
              <a:defRPr>
                <a:solidFill>
                  <a:schemeClr val="bg1"/>
                </a:solidFill>
              </a:defRPr>
            </a:lvl1pPr>
            <a:lvl2pPr>
              <a:defRPr>
                <a:solidFill>
                  <a:schemeClr val="bg1"/>
                </a:solidFill>
              </a:defRPr>
            </a:lvl2pPr>
          </a:lstStyle>
          <a:p>
            <a:pPr lvl="0"/>
            <a:r>
              <a:rPr lang="en-US"/>
              <a:t>Name</a:t>
            </a:r>
          </a:p>
          <a:p>
            <a:pPr lvl="1"/>
            <a:r>
              <a:rPr lang="en-US"/>
              <a:t>Date</a:t>
            </a:r>
            <a:endParaRPr lang="en-GB"/>
          </a:p>
        </p:txBody>
      </p:sp>
      <p:pic>
        <p:nvPicPr>
          <p:cNvPr id="6" name="Picture 5"/>
          <p:cNvPicPr>
            <a:picLocks noChangeAspect="1"/>
          </p:cNvPicPr>
          <p:nvPr userDrawn="1"/>
        </p:nvPicPr>
        <p:blipFill rotWithShape="1">
          <a:blip r:embed="rId2"/>
          <a:srcRect l="7480" t="27066" r="32612"/>
          <a:stretch/>
        </p:blipFill>
        <p:spPr>
          <a:xfrm rot="16200000" flipV="1">
            <a:off x="4005893" y="893576"/>
            <a:ext cx="6065240" cy="4278086"/>
          </a:xfrm>
          <a:prstGeom prst="rect">
            <a:avLst/>
          </a:prstGeom>
        </p:spPr>
      </p:pic>
      <p:grpSp>
        <p:nvGrpSpPr>
          <p:cNvPr id="7" name="Group 6"/>
          <p:cNvGrpSpPr/>
          <p:nvPr userDrawn="1"/>
        </p:nvGrpSpPr>
        <p:grpSpPr>
          <a:xfrm>
            <a:off x="426571" y="6133625"/>
            <a:ext cx="1905000" cy="401519"/>
            <a:chOff x="2910342" y="325575"/>
            <a:chExt cx="5928968" cy="1249653"/>
          </a:xfrm>
        </p:grpSpPr>
        <p:sp>
          <p:nvSpPr>
            <p:cNvPr id="8" name="Freeform: Shape 35"/>
            <p:cNvSpPr/>
            <p:nvPr/>
          </p:nvSpPr>
          <p:spPr>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a:p>
          </p:txBody>
        </p:sp>
        <p:sp>
          <p:nvSpPr>
            <p:cNvPr id="9" name="Freeform: Shape 37"/>
            <p:cNvSpPr/>
            <p:nvPr/>
          </p:nvSpPr>
          <p:spPr>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a:p>
          </p:txBody>
        </p:sp>
        <p:sp>
          <p:nvSpPr>
            <p:cNvPr id="10" name="Freeform: Shape 38"/>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11" name="Freeform: Shape 41"/>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12" name="Freeform: Shape 42"/>
            <p:cNvSpPr/>
            <p:nvPr/>
          </p:nvSpPr>
          <p:spPr>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13" name="Freeform: Shape 43"/>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14" name="Freeform: Shape 45"/>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15" name="Freeform: Shape 46"/>
            <p:cNvSpPr/>
            <p:nvPr/>
          </p:nvSpPr>
          <p:spPr>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a:p>
          </p:txBody>
        </p:sp>
        <p:sp>
          <p:nvSpPr>
            <p:cNvPr id="16" name="Freeform: Shape 47"/>
            <p:cNvSpPr/>
            <p:nvPr/>
          </p:nvSpPr>
          <p:spPr>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a:p>
          </p:txBody>
        </p:sp>
        <p:sp>
          <p:nvSpPr>
            <p:cNvPr id="17" name="Freeform: Shape 48"/>
            <p:cNvSpPr/>
            <p:nvPr/>
          </p:nvSpPr>
          <p:spPr>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a:p>
          </p:txBody>
        </p:sp>
        <p:sp>
          <p:nvSpPr>
            <p:cNvPr id="18" name="Freeform: Shape 49"/>
            <p:cNvSpPr/>
            <p:nvPr/>
          </p:nvSpPr>
          <p:spPr>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a:p>
          </p:txBody>
        </p:sp>
        <p:sp>
          <p:nvSpPr>
            <p:cNvPr id="19" name="Freeform: Shape 50"/>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20" name="Freeform: Shape 51"/>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21" name="Freeform: Shape 52"/>
            <p:cNvSpPr/>
            <p:nvPr/>
          </p:nvSpPr>
          <p:spPr>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22" name="Freeform: Shape 53"/>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23" name="Freeform: Shape 54"/>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24" name="Freeform: Shape 55"/>
            <p:cNvSpPr/>
            <p:nvPr/>
          </p:nvSpPr>
          <p:spPr>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a:p>
          </p:txBody>
        </p:sp>
        <p:sp>
          <p:nvSpPr>
            <p:cNvPr id="25" name="Freeform: Shape 56"/>
            <p:cNvSpPr/>
            <p:nvPr/>
          </p:nvSpPr>
          <p:spPr>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a:p>
          </p:txBody>
        </p:sp>
        <p:sp>
          <p:nvSpPr>
            <p:cNvPr id="26" name="Freeform: Shape 57"/>
            <p:cNvSpPr/>
            <p:nvPr/>
          </p:nvSpPr>
          <p:spPr>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284194171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bwMode="auto">
          <a:xfrm>
            <a:off x="0" y="0"/>
            <a:ext cx="9144000" cy="68580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algn="l">
              <a:spcAft>
                <a:spcPts val="450"/>
              </a:spcAft>
            </a:pPr>
            <a:endParaRPr lang="en-US" sz="1800" err="1">
              <a:solidFill>
                <a:schemeClr val="bg1"/>
              </a:solidFill>
              <a:latin typeface="+mn-lt"/>
              <a:cs typeface="Arial"/>
            </a:endParaRPr>
          </a:p>
        </p:txBody>
      </p:sp>
      <p:sp>
        <p:nvSpPr>
          <p:cNvPr id="4" name="Title 1">
            <a:extLst>
              <a:ext uri="{FF2B5EF4-FFF2-40B4-BE49-F238E27FC236}">
                <a16:creationId xmlns:a16="http://schemas.microsoft.com/office/drawing/2014/main" id="{65406806-C157-486B-910B-A52A24A4AABC}"/>
              </a:ext>
            </a:extLst>
          </p:cNvPr>
          <p:cNvSpPr>
            <a:spLocks noGrp="1"/>
          </p:cNvSpPr>
          <p:nvPr>
            <p:ph type="title"/>
          </p:nvPr>
        </p:nvSpPr>
        <p:spPr>
          <a:xfrm>
            <a:off x="405698" y="1411820"/>
            <a:ext cx="4033839" cy="1157385"/>
          </a:xfrm>
        </p:spPr>
        <p:txBody>
          <a:bodyPr anchor="t" anchorCtr="0"/>
          <a:lstStyle>
            <a:lvl1pPr>
              <a:lnSpc>
                <a:spcPct val="80000"/>
              </a:lnSpc>
              <a:defRPr sz="3200">
                <a:solidFill>
                  <a:schemeClr val="bg1"/>
                </a:solidFill>
              </a:defRPr>
            </a:lvl1pPr>
          </a:lstStyle>
          <a:p>
            <a:r>
              <a:rPr lang="en-US"/>
              <a:t>Click to edit Master title style</a:t>
            </a:r>
            <a:endParaRPr lang="en-GB"/>
          </a:p>
        </p:txBody>
      </p:sp>
      <p:sp>
        <p:nvSpPr>
          <p:cNvPr id="5"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426571" y="3467400"/>
            <a:ext cx="4033839" cy="523220"/>
          </a:xfrm>
        </p:spPr>
        <p:txBody>
          <a:bodyPr/>
          <a:lstStyle>
            <a:lvl1pPr>
              <a:spcAft>
                <a:spcPts val="0"/>
              </a:spcAft>
              <a:defRPr>
                <a:solidFill>
                  <a:schemeClr val="bg1"/>
                </a:solidFill>
              </a:defRPr>
            </a:lvl1pPr>
            <a:lvl2pPr>
              <a:defRPr>
                <a:solidFill>
                  <a:schemeClr val="bg1"/>
                </a:solidFill>
              </a:defRPr>
            </a:lvl2pPr>
          </a:lstStyle>
          <a:p>
            <a:pPr lvl="0"/>
            <a:r>
              <a:rPr lang="en-US"/>
              <a:t>Name</a:t>
            </a:r>
          </a:p>
          <a:p>
            <a:pPr lvl="1"/>
            <a:r>
              <a:rPr lang="en-US"/>
              <a:t>Date</a:t>
            </a:r>
            <a:endParaRPr lang="en-GB"/>
          </a:p>
        </p:txBody>
      </p:sp>
      <p:pic>
        <p:nvPicPr>
          <p:cNvPr id="7" name="Picture 6"/>
          <p:cNvPicPr>
            <a:picLocks noChangeAspect="1"/>
          </p:cNvPicPr>
          <p:nvPr userDrawn="1"/>
        </p:nvPicPr>
        <p:blipFill rotWithShape="1">
          <a:blip r:embed="rId2"/>
          <a:srcRect l="7480" t="27066" r="32612"/>
          <a:stretch/>
        </p:blipFill>
        <p:spPr>
          <a:xfrm flipV="1">
            <a:off x="2818701" y="2267565"/>
            <a:ext cx="6316910" cy="4607213"/>
          </a:xfrm>
          <a:prstGeom prst="rect">
            <a:avLst/>
          </a:prstGeom>
        </p:spPr>
      </p:pic>
      <p:grpSp>
        <p:nvGrpSpPr>
          <p:cNvPr id="8" name="Group 7"/>
          <p:cNvGrpSpPr/>
          <p:nvPr userDrawn="1"/>
        </p:nvGrpSpPr>
        <p:grpSpPr>
          <a:xfrm>
            <a:off x="426571" y="6133625"/>
            <a:ext cx="1905000" cy="401519"/>
            <a:chOff x="2910342" y="325575"/>
            <a:chExt cx="5928968" cy="1249653"/>
          </a:xfrm>
        </p:grpSpPr>
        <p:sp>
          <p:nvSpPr>
            <p:cNvPr id="9" name="Freeform: Shape 35"/>
            <p:cNvSpPr/>
            <p:nvPr/>
          </p:nvSpPr>
          <p:spPr>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a:p>
          </p:txBody>
        </p:sp>
        <p:sp>
          <p:nvSpPr>
            <p:cNvPr id="10" name="Freeform: Shape 37"/>
            <p:cNvSpPr/>
            <p:nvPr/>
          </p:nvSpPr>
          <p:spPr>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a:p>
          </p:txBody>
        </p:sp>
        <p:sp>
          <p:nvSpPr>
            <p:cNvPr id="11" name="Freeform: Shape 38"/>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12" name="Freeform: Shape 41"/>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13" name="Freeform: Shape 42"/>
            <p:cNvSpPr/>
            <p:nvPr/>
          </p:nvSpPr>
          <p:spPr>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14" name="Freeform: Shape 43"/>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15" name="Freeform: Shape 45"/>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16" name="Freeform: Shape 46"/>
            <p:cNvSpPr/>
            <p:nvPr/>
          </p:nvSpPr>
          <p:spPr>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a:p>
          </p:txBody>
        </p:sp>
        <p:sp>
          <p:nvSpPr>
            <p:cNvPr id="17" name="Freeform: Shape 47"/>
            <p:cNvSpPr/>
            <p:nvPr/>
          </p:nvSpPr>
          <p:spPr>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a:p>
          </p:txBody>
        </p:sp>
        <p:sp>
          <p:nvSpPr>
            <p:cNvPr id="18" name="Freeform: Shape 48"/>
            <p:cNvSpPr/>
            <p:nvPr/>
          </p:nvSpPr>
          <p:spPr>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a:p>
          </p:txBody>
        </p:sp>
        <p:sp>
          <p:nvSpPr>
            <p:cNvPr id="19" name="Freeform: Shape 49"/>
            <p:cNvSpPr/>
            <p:nvPr/>
          </p:nvSpPr>
          <p:spPr>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a:p>
          </p:txBody>
        </p:sp>
        <p:sp>
          <p:nvSpPr>
            <p:cNvPr id="20" name="Freeform: Shape 50"/>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21" name="Freeform: Shape 51"/>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22" name="Freeform: Shape 52"/>
            <p:cNvSpPr/>
            <p:nvPr/>
          </p:nvSpPr>
          <p:spPr>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23" name="Freeform: Shape 53"/>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24" name="Freeform: Shape 54"/>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25" name="Freeform: Shape 55"/>
            <p:cNvSpPr/>
            <p:nvPr/>
          </p:nvSpPr>
          <p:spPr>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a:p>
          </p:txBody>
        </p:sp>
        <p:sp>
          <p:nvSpPr>
            <p:cNvPr id="26" name="Freeform: Shape 56"/>
            <p:cNvSpPr/>
            <p:nvPr/>
          </p:nvSpPr>
          <p:spPr>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a:p>
          </p:txBody>
        </p:sp>
        <p:sp>
          <p:nvSpPr>
            <p:cNvPr id="27" name="Freeform: Shape 57"/>
            <p:cNvSpPr/>
            <p:nvPr/>
          </p:nvSpPr>
          <p:spPr>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86288984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50830" y="3044279"/>
            <a:ext cx="3941783"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US"/>
              <a:t>Title</a:t>
            </a:r>
          </a:p>
          <a:p>
            <a:pPr lvl="1"/>
            <a:r>
              <a:rPr lang="en-US"/>
              <a:t>Sub heading</a:t>
            </a:r>
            <a:endParaRPr lang="en-GB"/>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12730" y="1052526"/>
            <a:ext cx="2598742" cy="1769715"/>
          </a:xfrm>
        </p:spPr>
        <p:txBody>
          <a:bodyPr anchor="b" anchorCtr="0"/>
          <a:lstStyle>
            <a:lvl1pPr>
              <a:defRPr sz="11500">
                <a:solidFill>
                  <a:schemeClr val="bg1"/>
                </a:solidFill>
              </a:defRPr>
            </a:lvl1pPr>
          </a:lstStyle>
          <a:p>
            <a:pPr lvl="0"/>
            <a:r>
              <a:rPr lang="en-US"/>
              <a:t>##</a:t>
            </a:r>
            <a:endParaRPr lang="en-GB"/>
          </a:p>
        </p:txBody>
      </p:sp>
      <p:sp>
        <p:nvSpPr>
          <p:cNvPr id="38" name="Picture Placeholder 37">
            <a:extLst>
              <a:ext uri="{FF2B5EF4-FFF2-40B4-BE49-F238E27FC236}">
                <a16:creationId xmlns:a16="http://schemas.microsoft.com/office/drawing/2014/main" id="{09CC1F6E-8547-404B-8A3D-7CD83974A0BC}"/>
              </a:ext>
            </a:extLst>
          </p:cNvPr>
          <p:cNvSpPr>
            <a:spLocks noGrp="1"/>
          </p:cNvSpPr>
          <p:nvPr>
            <p:ph type="pic" sz="quarter" idx="18" hasCustomPrompt="1"/>
          </p:nvPr>
        </p:nvSpPr>
        <p:spPr bwMode="gray">
          <a:xfrm>
            <a:off x="4052700" y="6368"/>
            <a:ext cx="5091300" cy="6851632"/>
          </a:xfrm>
          <a:custGeom>
            <a:avLst/>
            <a:gdLst>
              <a:gd name="connsiteX0" fmla="*/ 2375514 w 5091300"/>
              <a:gd name="connsiteY0" fmla="*/ 0 h 6851632"/>
              <a:gd name="connsiteX1" fmla="*/ 5091300 w 5091300"/>
              <a:gd name="connsiteY1" fmla="*/ 0 h 6851632"/>
              <a:gd name="connsiteX2" fmla="*/ 5091300 w 5091300"/>
              <a:gd name="connsiteY2" fmla="*/ 6851632 h 6851632"/>
              <a:gd name="connsiteX3" fmla="*/ 4476116 w 5091300"/>
              <a:gd name="connsiteY3" fmla="*/ 6851632 h 6851632"/>
              <a:gd name="connsiteX4" fmla="*/ 0 w 5091300"/>
              <a:gd name="connsiteY4" fmla="*/ 2375516 h 685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1300" h="6851632">
                <a:moveTo>
                  <a:pt x="2375514" y="0"/>
                </a:moveTo>
                <a:lnTo>
                  <a:pt x="5091300" y="0"/>
                </a:lnTo>
                <a:lnTo>
                  <a:pt x="5091300" y="6851632"/>
                </a:lnTo>
                <a:lnTo>
                  <a:pt x="4476116" y="6851632"/>
                </a:lnTo>
                <a:lnTo>
                  <a:pt x="0" y="2375516"/>
                </a:lnTo>
                <a:close/>
              </a:path>
            </a:pathLst>
          </a:custGeom>
          <a:solidFill>
            <a:schemeClr val="bg1"/>
          </a:solidFill>
        </p:spPr>
        <p:txBody>
          <a:bodyPr wrap="square">
            <a:noAutofit/>
          </a:bodyPr>
          <a:lstStyle/>
          <a:p>
            <a:r>
              <a:rPr lang="en-US"/>
              <a:t> </a:t>
            </a:r>
            <a:endParaRPr lang="en-GB"/>
          </a:p>
        </p:txBody>
      </p:sp>
      <p:grpSp>
        <p:nvGrpSpPr>
          <p:cNvPr id="26" name="Group 25"/>
          <p:cNvGrpSpPr/>
          <p:nvPr userDrawn="1"/>
        </p:nvGrpSpPr>
        <p:grpSpPr>
          <a:xfrm>
            <a:off x="426571" y="6133625"/>
            <a:ext cx="1905000" cy="401519"/>
            <a:chOff x="2910342" y="325575"/>
            <a:chExt cx="5928968" cy="1249653"/>
          </a:xfrm>
        </p:grpSpPr>
        <p:sp>
          <p:nvSpPr>
            <p:cNvPr id="27" name="Freeform: Shape 26"/>
            <p:cNvSpPr/>
            <p:nvPr/>
          </p:nvSpPr>
          <p:spPr>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a:p>
          </p:txBody>
        </p:sp>
        <p:sp>
          <p:nvSpPr>
            <p:cNvPr id="28" name="Freeform: Shape 27"/>
            <p:cNvSpPr/>
            <p:nvPr/>
          </p:nvSpPr>
          <p:spPr>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a:p>
          </p:txBody>
        </p:sp>
        <p:sp>
          <p:nvSpPr>
            <p:cNvPr id="29" name="Freeform: Shape 28"/>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30" name="Freeform: Shape 29"/>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31" name="Freeform: Shape 30"/>
            <p:cNvSpPr/>
            <p:nvPr/>
          </p:nvSpPr>
          <p:spPr>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33" name="Freeform: Shape 32"/>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34" name="Freeform: Shape 33"/>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35" name="Freeform: Shape 34"/>
            <p:cNvSpPr/>
            <p:nvPr/>
          </p:nvSpPr>
          <p:spPr>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a:p>
          </p:txBody>
        </p:sp>
        <p:sp>
          <p:nvSpPr>
            <p:cNvPr id="36" name="Freeform: Shape 35"/>
            <p:cNvSpPr/>
            <p:nvPr/>
          </p:nvSpPr>
          <p:spPr>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a:p>
          </p:txBody>
        </p:sp>
        <p:sp>
          <p:nvSpPr>
            <p:cNvPr id="37" name="Freeform: Shape 36"/>
            <p:cNvSpPr/>
            <p:nvPr/>
          </p:nvSpPr>
          <p:spPr>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a:p>
          </p:txBody>
        </p:sp>
        <p:sp>
          <p:nvSpPr>
            <p:cNvPr id="59" name="Freeform: Shape 58"/>
            <p:cNvSpPr/>
            <p:nvPr/>
          </p:nvSpPr>
          <p:spPr>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a:p>
          </p:txBody>
        </p:sp>
        <p:sp>
          <p:nvSpPr>
            <p:cNvPr id="60" name="Freeform: Shape 59"/>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61" name="Freeform: Shape 60"/>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62" name="Freeform: Shape 61"/>
            <p:cNvSpPr/>
            <p:nvPr/>
          </p:nvSpPr>
          <p:spPr>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63" name="Freeform: Shape 62"/>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64" name="Freeform: Shape 63"/>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65" name="Freeform: Shape 64"/>
            <p:cNvSpPr/>
            <p:nvPr/>
          </p:nvSpPr>
          <p:spPr>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a:p>
          </p:txBody>
        </p:sp>
        <p:sp>
          <p:nvSpPr>
            <p:cNvPr id="66" name="Freeform: Shape 65"/>
            <p:cNvSpPr/>
            <p:nvPr/>
          </p:nvSpPr>
          <p:spPr>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a:p>
          </p:txBody>
        </p:sp>
        <p:sp>
          <p:nvSpPr>
            <p:cNvPr id="67" name="Freeform: Shape 66"/>
            <p:cNvSpPr/>
            <p:nvPr/>
          </p:nvSpPr>
          <p:spPr>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a:p>
          </p:txBody>
        </p:sp>
      </p:grpSp>
      <p:sp>
        <p:nvSpPr>
          <p:cNvPr id="39" name="Round Diagonal Corner Rectangle 4">
            <a:extLst>
              <a:ext uri="{FF2B5EF4-FFF2-40B4-BE49-F238E27FC236}">
                <a16:creationId xmlns:a16="http://schemas.microsoft.com/office/drawing/2014/main" id="{F9165663-BF58-46EF-B3DC-0074C1C16B3C}"/>
              </a:ext>
            </a:extLst>
          </p:cNvPr>
          <p:cNvSpPr/>
          <p:nvPr userDrawn="1"/>
        </p:nvSpPr>
        <p:spPr>
          <a:xfrm>
            <a:off x="9206425" y="0"/>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a:t>
            </a: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409601788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 Electricity Transmission">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50830" y="3044279"/>
            <a:ext cx="3941783"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US"/>
              <a:t>Title</a:t>
            </a:r>
          </a:p>
          <a:p>
            <a:pPr lvl="1"/>
            <a:r>
              <a:rPr lang="en-US"/>
              <a:t>Sub heading</a:t>
            </a:r>
            <a:endParaRPr lang="en-GB"/>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12730" y="1052526"/>
            <a:ext cx="2598742" cy="1769715"/>
          </a:xfrm>
        </p:spPr>
        <p:txBody>
          <a:bodyPr anchor="b" anchorCtr="0"/>
          <a:lstStyle>
            <a:lvl1pPr>
              <a:defRPr sz="11500">
                <a:solidFill>
                  <a:schemeClr val="bg1"/>
                </a:solidFill>
              </a:defRPr>
            </a:lvl1pPr>
          </a:lstStyle>
          <a:p>
            <a:pPr lvl="0"/>
            <a:r>
              <a:rPr lang="en-US"/>
              <a:t>##</a:t>
            </a:r>
            <a:endParaRPr lang="en-GB"/>
          </a:p>
        </p:txBody>
      </p:sp>
      <p:sp>
        <p:nvSpPr>
          <p:cNvPr id="38" name="Picture Placeholder 37">
            <a:extLst>
              <a:ext uri="{FF2B5EF4-FFF2-40B4-BE49-F238E27FC236}">
                <a16:creationId xmlns:a16="http://schemas.microsoft.com/office/drawing/2014/main" id="{09CC1F6E-8547-404B-8A3D-7CD83974A0BC}"/>
              </a:ext>
            </a:extLst>
          </p:cNvPr>
          <p:cNvSpPr>
            <a:spLocks noGrp="1"/>
          </p:cNvSpPr>
          <p:nvPr>
            <p:ph type="pic" sz="quarter" idx="18" hasCustomPrompt="1"/>
          </p:nvPr>
        </p:nvSpPr>
        <p:spPr bwMode="gray">
          <a:xfrm>
            <a:off x="4052700" y="6368"/>
            <a:ext cx="5091300" cy="6851632"/>
          </a:xfrm>
          <a:custGeom>
            <a:avLst/>
            <a:gdLst>
              <a:gd name="connsiteX0" fmla="*/ 2375514 w 5091300"/>
              <a:gd name="connsiteY0" fmla="*/ 0 h 6851632"/>
              <a:gd name="connsiteX1" fmla="*/ 5091300 w 5091300"/>
              <a:gd name="connsiteY1" fmla="*/ 0 h 6851632"/>
              <a:gd name="connsiteX2" fmla="*/ 5091300 w 5091300"/>
              <a:gd name="connsiteY2" fmla="*/ 6851632 h 6851632"/>
              <a:gd name="connsiteX3" fmla="*/ 4476116 w 5091300"/>
              <a:gd name="connsiteY3" fmla="*/ 6851632 h 6851632"/>
              <a:gd name="connsiteX4" fmla="*/ 0 w 5091300"/>
              <a:gd name="connsiteY4" fmla="*/ 2375516 h 685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1300" h="6851632">
                <a:moveTo>
                  <a:pt x="2375514" y="0"/>
                </a:moveTo>
                <a:lnTo>
                  <a:pt x="5091300" y="0"/>
                </a:lnTo>
                <a:lnTo>
                  <a:pt x="5091300" y="6851632"/>
                </a:lnTo>
                <a:lnTo>
                  <a:pt x="4476116" y="6851632"/>
                </a:lnTo>
                <a:lnTo>
                  <a:pt x="0" y="2375516"/>
                </a:lnTo>
                <a:close/>
              </a:path>
            </a:pathLst>
          </a:custGeom>
          <a:solidFill>
            <a:schemeClr val="bg1"/>
          </a:solidFill>
        </p:spPr>
        <p:txBody>
          <a:bodyPr wrap="square">
            <a:noAutofit/>
          </a:bodyPr>
          <a:lstStyle/>
          <a:p>
            <a:r>
              <a:rPr lang="en-US"/>
              <a:t> </a:t>
            </a:r>
            <a:endParaRPr lang="en-GB"/>
          </a:p>
        </p:txBody>
      </p:sp>
      <p:grpSp>
        <p:nvGrpSpPr>
          <p:cNvPr id="28" name="Group 27"/>
          <p:cNvGrpSpPr/>
          <p:nvPr userDrawn="1"/>
        </p:nvGrpSpPr>
        <p:grpSpPr>
          <a:xfrm>
            <a:off x="426571" y="6133625"/>
            <a:ext cx="1905000" cy="401519"/>
            <a:chOff x="2910342" y="325575"/>
            <a:chExt cx="5928968" cy="1249653"/>
          </a:xfrm>
        </p:grpSpPr>
        <p:sp>
          <p:nvSpPr>
            <p:cNvPr id="29" name="Freeform: Shape 28"/>
            <p:cNvSpPr/>
            <p:nvPr/>
          </p:nvSpPr>
          <p:spPr>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a:p>
          </p:txBody>
        </p:sp>
        <p:sp>
          <p:nvSpPr>
            <p:cNvPr id="30" name="Freeform: Shape 29"/>
            <p:cNvSpPr/>
            <p:nvPr/>
          </p:nvSpPr>
          <p:spPr>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a:p>
          </p:txBody>
        </p:sp>
        <p:sp>
          <p:nvSpPr>
            <p:cNvPr id="31" name="Freeform: Shape 30"/>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32" name="Freeform: Shape 31"/>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33" name="Freeform: Shape 32"/>
            <p:cNvSpPr/>
            <p:nvPr/>
          </p:nvSpPr>
          <p:spPr>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34" name="Freeform: Shape 33"/>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35" name="Freeform: Shape 34"/>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36" name="Freeform: Shape 35"/>
            <p:cNvSpPr/>
            <p:nvPr/>
          </p:nvSpPr>
          <p:spPr>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a:p>
          </p:txBody>
        </p:sp>
        <p:sp>
          <p:nvSpPr>
            <p:cNvPr id="37" name="Freeform: Shape 36"/>
            <p:cNvSpPr/>
            <p:nvPr/>
          </p:nvSpPr>
          <p:spPr>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a:p>
          </p:txBody>
        </p:sp>
        <p:sp>
          <p:nvSpPr>
            <p:cNvPr id="59" name="Freeform: Shape 58"/>
            <p:cNvSpPr/>
            <p:nvPr/>
          </p:nvSpPr>
          <p:spPr>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a:p>
          </p:txBody>
        </p:sp>
        <p:sp>
          <p:nvSpPr>
            <p:cNvPr id="60" name="Freeform: Shape 59"/>
            <p:cNvSpPr/>
            <p:nvPr/>
          </p:nvSpPr>
          <p:spPr>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a:p>
          </p:txBody>
        </p:sp>
        <p:sp>
          <p:nvSpPr>
            <p:cNvPr id="61" name="Freeform: Shape 60"/>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62" name="Freeform: Shape 61"/>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63" name="Freeform: Shape 62"/>
            <p:cNvSpPr/>
            <p:nvPr/>
          </p:nvSpPr>
          <p:spPr>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64" name="Freeform: Shape 63"/>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65" name="Freeform: Shape 64"/>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66" name="Freeform: Shape 65"/>
            <p:cNvSpPr/>
            <p:nvPr/>
          </p:nvSpPr>
          <p:spPr>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a:p>
          </p:txBody>
        </p:sp>
        <p:sp>
          <p:nvSpPr>
            <p:cNvPr id="67" name="Freeform: Shape 66"/>
            <p:cNvSpPr/>
            <p:nvPr/>
          </p:nvSpPr>
          <p:spPr>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a:p>
          </p:txBody>
        </p:sp>
        <p:sp>
          <p:nvSpPr>
            <p:cNvPr id="68" name="Freeform: Shape 67"/>
            <p:cNvSpPr/>
            <p:nvPr/>
          </p:nvSpPr>
          <p:spPr>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a:p>
          </p:txBody>
        </p:sp>
      </p:grpSp>
      <p:pic>
        <p:nvPicPr>
          <p:cNvPr id="39" name="Graphic 38">
            <a:extLst>
              <a:ext uri="{FF2B5EF4-FFF2-40B4-BE49-F238E27FC236}">
                <a16:creationId xmlns:a16="http://schemas.microsoft.com/office/drawing/2014/main" id="{CDB012FC-6F5E-4773-A9A9-508871AE11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74" y="303494"/>
            <a:ext cx="1969293" cy="582935"/>
          </a:xfrm>
          <a:prstGeom prst="rect">
            <a:avLst/>
          </a:prstGeom>
        </p:spPr>
      </p:pic>
      <p:sp>
        <p:nvSpPr>
          <p:cNvPr id="40" name="Round Diagonal Corner Rectangle 4">
            <a:extLst>
              <a:ext uri="{FF2B5EF4-FFF2-40B4-BE49-F238E27FC236}">
                <a16:creationId xmlns:a16="http://schemas.microsoft.com/office/drawing/2014/main" id="{11A5033A-EBCF-4E8C-B1A9-EE8B023E8BCD}"/>
              </a:ext>
            </a:extLst>
          </p:cNvPr>
          <p:cNvSpPr/>
          <p:nvPr userDrawn="1"/>
        </p:nvSpPr>
        <p:spPr>
          <a:xfrm>
            <a:off x="9206425" y="0"/>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a:t>
            </a: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282827366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 Gas Transmission">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50830" y="3044279"/>
            <a:ext cx="3941783"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US"/>
              <a:t>Title</a:t>
            </a:r>
          </a:p>
          <a:p>
            <a:pPr lvl="1"/>
            <a:r>
              <a:rPr lang="en-US"/>
              <a:t>Sub heading</a:t>
            </a:r>
            <a:endParaRPr lang="en-GB"/>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12730" y="1052526"/>
            <a:ext cx="2598742" cy="1769715"/>
          </a:xfrm>
        </p:spPr>
        <p:txBody>
          <a:bodyPr anchor="b" anchorCtr="0"/>
          <a:lstStyle>
            <a:lvl1pPr>
              <a:defRPr sz="11500">
                <a:solidFill>
                  <a:schemeClr val="bg1"/>
                </a:solidFill>
              </a:defRPr>
            </a:lvl1pPr>
          </a:lstStyle>
          <a:p>
            <a:pPr lvl="0"/>
            <a:r>
              <a:rPr lang="en-US"/>
              <a:t>##</a:t>
            </a:r>
            <a:endParaRPr lang="en-GB"/>
          </a:p>
        </p:txBody>
      </p:sp>
      <p:sp>
        <p:nvSpPr>
          <p:cNvPr id="38" name="Picture Placeholder 37">
            <a:extLst>
              <a:ext uri="{FF2B5EF4-FFF2-40B4-BE49-F238E27FC236}">
                <a16:creationId xmlns:a16="http://schemas.microsoft.com/office/drawing/2014/main" id="{09CC1F6E-8547-404B-8A3D-7CD83974A0BC}"/>
              </a:ext>
            </a:extLst>
          </p:cNvPr>
          <p:cNvSpPr>
            <a:spLocks noGrp="1"/>
          </p:cNvSpPr>
          <p:nvPr>
            <p:ph type="pic" sz="quarter" idx="18" hasCustomPrompt="1"/>
          </p:nvPr>
        </p:nvSpPr>
        <p:spPr bwMode="gray">
          <a:xfrm>
            <a:off x="4052700" y="6368"/>
            <a:ext cx="5091300" cy="6851632"/>
          </a:xfrm>
          <a:custGeom>
            <a:avLst/>
            <a:gdLst>
              <a:gd name="connsiteX0" fmla="*/ 2375514 w 5091300"/>
              <a:gd name="connsiteY0" fmla="*/ 0 h 6851632"/>
              <a:gd name="connsiteX1" fmla="*/ 5091300 w 5091300"/>
              <a:gd name="connsiteY1" fmla="*/ 0 h 6851632"/>
              <a:gd name="connsiteX2" fmla="*/ 5091300 w 5091300"/>
              <a:gd name="connsiteY2" fmla="*/ 6851632 h 6851632"/>
              <a:gd name="connsiteX3" fmla="*/ 4476116 w 5091300"/>
              <a:gd name="connsiteY3" fmla="*/ 6851632 h 6851632"/>
              <a:gd name="connsiteX4" fmla="*/ 0 w 5091300"/>
              <a:gd name="connsiteY4" fmla="*/ 2375516 h 685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1300" h="6851632">
                <a:moveTo>
                  <a:pt x="2375514" y="0"/>
                </a:moveTo>
                <a:lnTo>
                  <a:pt x="5091300" y="0"/>
                </a:lnTo>
                <a:lnTo>
                  <a:pt x="5091300" y="6851632"/>
                </a:lnTo>
                <a:lnTo>
                  <a:pt x="4476116" y="6851632"/>
                </a:lnTo>
                <a:lnTo>
                  <a:pt x="0" y="2375516"/>
                </a:lnTo>
                <a:close/>
              </a:path>
            </a:pathLst>
          </a:custGeom>
          <a:solidFill>
            <a:schemeClr val="bg1"/>
          </a:solidFill>
        </p:spPr>
        <p:txBody>
          <a:bodyPr wrap="square">
            <a:noAutofit/>
          </a:bodyPr>
          <a:lstStyle/>
          <a:p>
            <a:r>
              <a:rPr lang="en-US"/>
              <a:t> </a:t>
            </a:r>
            <a:endParaRPr lang="en-GB"/>
          </a:p>
        </p:txBody>
      </p:sp>
      <p:grpSp>
        <p:nvGrpSpPr>
          <p:cNvPr id="28" name="Group 27"/>
          <p:cNvGrpSpPr/>
          <p:nvPr userDrawn="1"/>
        </p:nvGrpSpPr>
        <p:grpSpPr>
          <a:xfrm>
            <a:off x="426571" y="6133625"/>
            <a:ext cx="1905000" cy="401519"/>
            <a:chOff x="2910342" y="325575"/>
            <a:chExt cx="5928968" cy="1249653"/>
          </a:xfrm>
        </p:grpSpPr>
        <p:sp>
          <p:nvSpPr>
            <p:cNvPr id="29" name="Freeform: Shape 28"/>
            <p:cNvSpPr/>
            <p:nvPr/>
          </p:nvSpPr>
          <p:spPr>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a:p>
          </p:txBody>
        </p:sp>
        <p:sp>
          <p:nvSpPr>
            <p:cNvPr id="30" name="Freeform: Shape 29"/>
            <p:cNvSpPr/>
            <p:nvPr/>
          </p:nvSpPr>
          <p:spPr>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a:p>
          </p:txBody>
        </p:sp>
        <p:sp>
          <p:nvSpPr>
            <p:cNvPr id="31" name="Freeform: Shape 30"/>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32" name="Freeform: Shape 31"/>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33" name="Freeform: Shape 32"/>
            <p:cNvSpPr/>
            <p:nvPr/>
          </p:nvSpPr>
          <p:spPr>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34" name="Freeform: Shape 33"/>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35" name="Freeform: Shape 34"/>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36" name="Freeform: Shape 35"/>
            <p:cNvSpPr/>
            <p:nvPr/>
          </p:nvSpPr>
          <p:spPr>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a:p>
          </p:txBody>
        </p:sp>
        <p:sp>
          <p:nvSpPr>
            <p:cNvPr id="37" name="Freeform: Shape 36"/>
            <p:cNvSpPr/>
            <p:nvPr/>
          </p:nvSpPr>
          <p:spPr>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a:p>
          </p:txBody>
        </p:sp>
        <p:sp>
          <p:nvSpPr>
            <p:cNvPr id="59" name="Freeform: Shape 58"/>
            <p:cNvSpPr/>
            <p:nvPr/>
          </p:nvSpPr>
          <p:spPr>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a:p>
          </p:txBody>
        </p:sp>
        <p:sp>
          <p:nvSpPr>
            <p:cNvPr id="60" name="Freeform: Shape 59"/>
            <p:cNvSpPr/>
            <p:nvPr/>
          </p:nvSpPr>
          <p:spPr>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a:p>
          </p:txBody>
        </p:sp>
        <p:sp>
          <p:nvSpPr>
            <p:cNvPr id="61" name="Freeform: Shape 60"/>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62" name="Freeform: Shape 61"/>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63" name="Freeform: Shape 62"/>
            <p:cNvSpPr/>
            <p:nvPr/>
          </p:nvSpPr>
          <p:spPr>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64" name="Freeform: Shape 63"/>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65" name="Freeform: Shape 64"/>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66" name="Freeform: Shape 65"/>
            <p:cNvSpPr/>
            <p:nvPr/>
          </p:nvSpPr>
          <p:spPr>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a:p>
          </p:txBody>
        </p:sp>
        <p:sp>
          <p:nvSpPr>
            <p:cNvPr id="67" name="Freeform: Shape 66"/>
            <p:cNvSpPr/>
            <p:nvPr/>
          </p:nvSpPr>
          <p:spPr>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a:p>
          </p:txBody>
        </p:sp>
        <p:sp>
          <p:nvSpPr>
            <p:cNvPr id="68" name="Freeform: Shape 67"/>
            <p:cNvSpPr/>
            <p:nvPr/>
          </p:nvSpPr>
          <p:spPr>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a:p>
          </p:txBody>
        </p:sp>
      </p:grpSp>
      <p:pic>
        <p:nvPicPr>
          <p:cNvPr id="39" name="Graphic 38">
            <a:extLst>
              <a:ext uri="{FF2B5EF4-FFF2-40B4-BE49-F238E27FC236}">
                <a16:creationId xmlns:a16="http://schemas.microsoft.com/office/drawing/2014/main" id="{87724E65-2B53-4366-B770-73083FC3AD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74" y="303494"/>
            <a:ext cx="1969293" cy="582935"/>
          </a:xfrm>
          <a:prstGeom prst="rect">
            <a:avLst/>
          </a:prstGeom>
        </p:spPr>
      </p:pic>
      <p:sp>
        <p:nvSpPr>
          <p:cNvPr id="40" name="Round Diagonal Corner Rectangle 4">
            <a:extLst>
              <a:ext uri="{FF2B5EF4-FFF2-40B4-BE49-F238E27FC236}">
                <a16:creationId xmlns:a16="http://schemas.microsoft.com/office/drawing/2014/main" id="{8CEA045E-A87B-4469-A789-0B95D1052D03}"/>
              </a:ext>
            </a:extLst>
          </p:cNvPr>
          <p:cNvSpPr/>
          <p:nvPr userDrawn="1"/>
        </p:nvSpPr>
        <p:spPr>
          <a:xfrm>
            <a:off x="9206425" y="0"/>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a:t>
            </a: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179089614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 Gas System Operator">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50830" y="3044279"/>
            <a:ext cx="3941783"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US"/>
              <a:t>Title</a:t>
            </a:r>
          </a:p>
          <a:p>
            <a:pPr lvl="1"/>
            <a:r>
              <a:rPr lang="en-US"/>
              <a:t>Sub heading</a:t>
            </a:r>
            <a:endParaRPr lang="en-GB"/>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12730" y="1052526"/>
            <a:ext cx="2598742" cy="1769715"/>
          </a:xfrm>
        </p:spPr>
        <p:txBody>
          <a:bodyPr anchor="b" anchorCtr="0"/>
          <a:lstStyle>
            <a:lvl1pPr>
              <a:defRPr sz="11500">
                <a:solidFill>
                  <a:schemeClr val="bg1"/>
                </a:solidFill>
              </a:defRPr>
            </a:lvl1pPr>
          </a:lstStyle>
          <a:p>
            <a:pPr lvl="0"/>
            <a:r>
              <a:rPr lang="en-US"/>
              <a:t>##</a:t>
            </a:r>
            <a:endParaRPr lang="en-GB"/>
          </a:p>
        </p:txBody>
      </p:sp>
      <p:sp>
        <p:nvSpPr>
          <p:cNvPr id="38" name="Picture Placeholder 37">
            <a:extLst>
              <a:ext uri="{FF2B5EF4-FFF2-40B4-BE49-F238E27FC236}">
                <a16:creationId xmlns:a16="http://schemas.microsoft.com/office/drawing/2014/main" id="{09CC1F6E-8547-404B-8A3D-7CD83974A0BC}"/>
              </a:ext>
            </a:extLst>
          </p:cNvPr>
          <p:cNvSpPr>
            <a:spLocks noGrp="1"/>
          </p:cNvSpPr>
          <p:nvPr>
            <p:ph type="pic" sz="quarter" idx="18" hasCustomPrompt="1"/>
          </p:nvPr>
        </p:nvSpPr>
        <p:spPr bwMode="gray">
          <a:xfrm>
            <a:off x="4052700" y="6368"/>
            <a:ext cx="5091300" cy="6851632"/>
          </a:xfrm>
          <a:custGeom>
            <a:avLst/>
            <a:gdLst>
              <a:gd name="connsiteX0" fmla="*/ 2375514 w 5091300"/>
              <a:gd name="connsiteY0" fmla="*/ 0 h 6851632"/>
              <a:gd name="connsiteX1" fmla="*/ 5091300 w 5091300"/>
              <a:gd name="connsiteY1" fmla="*/ 0 h 6851632"/>
              <a:gd name="connsiteX2" fmla="*/ 5091300 w 5091300"/>
              <a:gd name="connsiteY2" fmla="*/ 6851632 h 6851632"/>
              <a:gd name="connsiteX3" fmla="*/ 4476116 w 5091300"/>
              <a:gd name="connsiteY3" fmla="*/ 6851632 h 6851632"/>
              <a:gd name="connsiteX4" fmla="*/ 0 w 5091300"/>
              <a:gd name="connsiteY4" fmla="*/ 2375516 h 685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1300" h="6851632">
                <a:moveTo>
                  <a:pt x="2375514" y="0"/>
                </a:moveTo>
                <a:lnTo>
                  <a:pt x="5091300" y="0"/>
                </a:lnTo>
                <a:lnTo>
                  <a:pt x="5091300" y="6851632"/>
                </a:lnTo>
                <a:lnTo>
                  <a:pt x="4476116" y="6851632"/>
                </a:lnTo>
                <a:lnTo>
                  <a:pt x="0" y="2375516"/>
                </a:lnTo>
                <a:close/>
              </a:path>
            </a:pathLst>
          </a:custGeom>
          <a:solidFill>
            <a:schemeClr val="bg1"/>
          </a:solidFill>
        </p:spPr>
        <p:txBody>
          <a:bodyPr wrap="square">
            <a:noAutofit/>
          </a:bodyPr>
          <a:lstStyle/>
          <a:p>
            <a:r>
              <a:rPr lang="en-US"/>
              <a:t> </a:t>
            </a:r>
            <a:endParaRPr lang="en-GB"/>
          </a:p>
        </p:txBody>
      </p:sp>
      <p:grpSp>
        <p:nvGrpSpPr>
          <p:cNvPr id="28" name="Group 27"/>
          <p:cNvGrpSpPr/>
          <p:nvPr userDrawn="1"/>
        </p:nvGrpSpPr>
        <p:grpSpPr>
          <a:xfrm>
            <a:off x="426571" y="6133625"/>
            <a:ext cx="1905000" cy="401519"/>
            <a:chOff x="2910342" y="325575"/>
            <a:chExt cx="5928968" cy="1249653"/>
          </a:xfrm>
        </p:grpSpPr>
        <p:sp>
          <p:nvSpPr>
            <p:cNvPr id="29" name="Freeform: Shape 28"/>
            <p:cNvSpPr/>
            <p:nvPr/>
          </p:nvSpPr>
          <p:spPr>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a:p>
          </p:txBody>
        </p:sp>
        <p:sp>
          <p:nvSpPr>
            <p:cNvPr id="30" name="Freeform: Shape 29"/>
            <p:cNvSpPr/>
            <p:nvPr/>
          </p:nvSpPr>
          <p:spPr>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a:p>
          </p:txBody>
        </p:sp>
        <p:sp>
          <p:nvSpPr>
            <p:cNvPr id="31" name="Freeform: Shape 30"/>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32" name="Freeform: Shape 31"/>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33" name="Freeform: Shape 32"/>
            <p:cNvSpPr/>
            <p:nvPr/>
          </p:nvSpPr>
          <p:spPr>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34" name="Freeform: Shape 33"/>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35" name="Freeform: Shape 34"/>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36" name="Freeform: Shape 35"/>
            <p:cNvSpPr/>
            <p:nvPr/>
          </p:nvSpPr>
          <p:spPr>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a:p>
          </p:txBody>
        </p:sp>
        <p:sp>
          <p:nvSpPr>
            <p:cNvPr id="37" name="Freeform: Shape 36"/>
            <p:cNvSpPr/>
            <p:nvPr/>
          </p:nvSpPr>
          <p:spPr>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a:p>
          </p:txBody>
        </p:sp>
        <p:sp>
          <p:nvSpPr>
            <p:cNvPr id="59" name="Freeform: Shape 58"/>
            <p:cNvSpPr/>
            <p:nvPr/>
          </p:nvSpPr>
          <p:spPr>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a:p>
          </p:txBody>
        </p:sp>
        <p:sp>
          <p:nvSpPr>
            <p:cNvPr id="60" name="Freeform: Shape 59"/>
            <p:cNvSpPr/>
            <p:nvPr/>
          </p:nvSpPr>
          <p:spPr>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a:p>
          </p:txBody>
        </p:sp>
        <p:sp>
          <p:nvSpPr>
            <p:cNvPr id="61" name="Freeform: Shape 60"/>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62" name="Freeform: Shape 61"/>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63" name="Freeform: Shape 62"/>
            <p:cNvSpPr/>
            <p:nvPr/>
          </p:nvSpPr>
          <p:spPr>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64" name="Freeform: Shape 63"/>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65" name="Freeform: Shape 64"/>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66" name="Freeform: Shape 65"/>
            <p:cNvSpPr/>
            <p:nvPr/>
          </p:nvSpPr>
          <p:spPr>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a:p>
          </p:txBody>
        </p:sp>
        <p:sp>
          <p:nvSpPr>
            <p:cNvPr id="67" name="Freeform: Shape 66"/>
            <p:cNvSpPr/>
            <p:nvPr/>
          </p:nvSpPr>
          <p:spPr>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a:p>
          </p:txBody>
        </p:sp>
        <p:sp>
          <p:nvSpPr>
            <p:cNvPr id="68" name="Freeform: Shape 67"/>
            <p:cNvSpPr/>
            <p:nvPr/>
          </p:nvSpPr>
          <p:spPr>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a:p>
          </p:txBody>
        </p:sp>
      </p:grpSp>
      <p:sp>
        <p:nvSpPr>
          <p:cNvPr id="40" name="Round Diagonal Corner Rectangle 4">
            <a:extLst>
              <a:ext uri="{FF2B5EF4-FFF2-40B4-BE49-F238E27FC236}">
                <a16:creationId xmlns:a16="http://schemas.microsoft.com/office/drawing/2014/main" id="{11A5033A-EBCF-4E8C-B1A9-EE8B023E8BCD}"/>
              </a:ext>
            </a:extLst>
          </p:cNvPr>
          <p:cNvSpPr/>
          <p:nvPr userDrawn="1"/>
        </p:nvSpPr>
        <p:spPr>
          <a:xfrm>
            <a:off x="9206425" y="0"/>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a:t>
            </a: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27" name="Picture 26"/>
          <p:cNvPicPr>
            <a:picLocks noChangeAspect="1"/>
          </p:cNvPicPr>
          <p:nvPr userDrawn="1"/>
        </p:nvPicPr>
        <p:blipFill>
          <a:blip r:embed="rId2"/>
          <a:stretch>
            <a:fillRect/>
          </a:stretch>
        </p:blipFill>
        <p:spPr>
          <a:xfrm>
            <a:off x="-2378" y="357188"/>
            <a:ext cx="1763750" cy="522000"/>
          </a:xfrm>
          <a:prstGeom prst="rect">
            <a:avLst/>
          </a:prstGeom>
        </p:spPr>
      </p:pic>
    </p:spTree>
    <p:extLst>
      <p:ext uri="{BB962C8B-B14F-4D97-AF65-F5344CB8AC3E}">
        <p14:creationId xmlns:p14="http://schemas.microsoft.com/office/powerpoint/2010/main" val="80414190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 Capital Delivery">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50830" y="3044279"/>
            <a:ext cx="3941783"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US"/>
              <a:t>Title</a:t>
            </a:r>
          </a:p>
          <a:p>
            <a:pPr lvl="1"/>
            <a:r>
              <a:rPr lang="en-US"/>
              <a:t>Sub heading</a:t>
            </a:r>
            <a:endParaRPr lang="en-GB"/>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12730" y="1052526"/>
            <a:ext cx="2598742" cy="1769715"/>
          </a:xfrm>
        </p:spPr>
        <p:txBody>
          <a:bodyPr anchor="b" anchorCtr="0"/>
          <a:lstStyle>
            <a:lvl1pPr>
              <a:defRPr sz="11500">
                <a:solidFill>
                  <a:schemeClr val="bg1"/>
                </a:solidFill>
              </a:defRPr>
            </a:lvl1pPr>
          </a:lstStyle>
          <a:p>
            <a:pPr lvl="0"/>
            <a:r>
              <a:rPr lang="en-US"/>
              <a:t>##</a:t>
            </a:r>
            <a:endParaRPr lang="en-GB"/>
          </a:p>
        </p:txBody>
      </p:sp>
      <p:sp>
        <p:nvSpPr>
          <p:cNvPr id="38" name="Picture Placeholder 37">
            <a:extLst>
              <a:ext uri="{FF2B5EF4-FFF2-40B4-BE49-F238E27FC236}">
                <a16:creationId xmlns:a16="http://schemas.microsoft.com/office/drawing/2014/main" id="{09CC1F6E-8547-404B-8A3D-7CD83974A0BC}"/>
              </a:ext>
            </a:extLst>
          </p:cNvPr>
          <p:cNvSpPr>
            <a:spLocks noGrp="1"/>
          </p:cNvSpPr>
          <p:nvPr>
            <p:ph type="pic" sz="quarter" idx="18" hasCustomPrompt="1"/>
          </p:nvPr>
        </p:nvSpPr>
        <p:spPr bwMode="gray">
          <a:xfrm>
            <a:off x="4052700" y="6368"/>
            <a:ext cx="5091300" cy="6851632"/>
          </a:xfrm>
          <a:custGeom>
            <a:avLst/>
            <a:gdLst>
              <a:gd name="connsiteX0" fmla="*/ 2375514 w 5091300"/>
              <a:gd name="connsiteY0" fmla="*/ 0 h 6851632"/>
              <a:gd name="connsiteX1" fmla="*/ 5091300 w 5091300"/>
              <a:gd name="connsiteY1" fmla="*/ 0 h 6851632"/>
              <a:gd name="connsiteX2" fmla="*/ 5091300 w 5091300"/>
              <a:gd name="connsiteY2" fmla="*/ 6851632 h 6851632"/>
              <a:gd name="connsiteX3" fmla="*/ 4476116 w 5091300"/>
              <a:gd name="connsiteY3" fmla="*/ 6851632 h 6851632"/>
              <a:gd name="connsiteX4" fmla="*/ 0 w 5091300"/>
              <a:gd name="connsiteY4" fmla="*/ 2375516 h 685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1300" h="6851632">
                <a:moveTo>
                  <a:pt x="2375514" y="0"/>
                </a:moveTo>
                <a:lnTo>
                  <a:pt x="5091300" y="0"/>
                </a:lnTo>
                <a:lnTo>
                  <a:pt x="5091300" y="6851632"/>
                </a:lnTo>
                <a:lnTo>
                  <a:pt x="4476116" y="6851632"/>
                </a:lnTo>
                <a:lnTo>
                  <a:pt x="0" y="2375516"/>
                </a:lnTo>
                <a:close/>
              </a:path>
            </a:pathLst>
          </a:custGeom>
          <a:solidFill>
            <a:schemeClr val="bg1"/>
          </a:solidFill>
        </p:spPr>
        <p:txBody>
          <a:bodyPr wrap="square">
            <a:noAutofit/>
          </a:bodyPr>
          <a:lstStyle/>
          <a:p>
            <a:r>
              <a:rPr lang="en-US"/>
              <a:t> </a:t>
            </a:r>
            <a:endParaRPr lang="en-GB"/>
          </a:p>
        </p:txBody>
      </p:sp>
      <p:grpSp>
        <p:nvGrpSpPr>
          <p:cNvPr id="27" name="Group 26"/>
          <p:cNvGrpSpPr/>
          <p:nvPr userDrawn="1"/>
        </p:nvGrpSpPr>
        <p:grpSpPr>
          <a:xfrm>
            <a:off x="426571" y="6133625"/>
            <a:ext cx="1905000" cy="401519"/>
            <a:chOff x="2910342" y="325575"/>
            <a:chExt cx="5928968" cy="1249653"/>
          </a:xfrm>
        </p:grpSpPr>
        <p:sp>
          <p:nvSpPr>
            <p:cNvPr id="28" name="Freeform: Shape 27"/>
            <p:cNvSpPr/>
            <p:nvPr/>
          </p:nvSpPr>
          <p:spPr>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a:p>
          </p:txBody>
        </p:sp>
        <p:sp>
          <p:nvSpPr>
            <p:cNvPr id="29" name="Freeform: Shape 28"/>
            <p:cNvSpPr/>
            <p:nvPr/>
          </p:nvSpPr>
          <p:spPr>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a:p>
          </p:txBody>
        </p:sp>
        <p:sp>
          <p:nvSpPr>
            <p:cNvPr id="30" name="Freeform: Shape 29"/>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31" name="Freeform: Shape 30"/>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32" name="Freeform: Shape 31"/>
            <p:cNvSpPr/>
            <p:nvPr/>
          </p:nvSpPr>
          <p:spPr>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33" name="Freeform: Shape 32"/>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35" name="Freeform: Shape 34"/>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36" name="Freeform: Shape 35"/>
            <p:cNvSpPr/>
            <p:nvPr/>
          </p:nvSpPr>
          <p:spPr>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a:p>
          </p:txBody>
        </p:sp>
        <p:sp>
          <p:nvSpPr>
            <p:cNvPr id="37" name="Freeform: Shape 36"/>
            <p:cNvSpPr/>
            <p:nvPr/>
          </p:nvSpPr>
          <p:spPr>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a:p>
          </p:txBody>
        </p:sp>
        <p:sp>
          <p:nvSpPr>
            <p:cNvPr id="59" name="Freeform: Shape 58"/>
            <p:cNvSpPr/>
            <p:nvPr/>
          </p:nvSpPr>
          <p:spPr>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a:p>
          </p:txBody>
        </p:sp>
        <p:sp>
          <p:nvSpPr>
            <p:cNvPr id="60" name="Freeform: Shape 59"/>
            <p:cNvSpPr/>
            <p:nvPr/>
          </p:nvSpPr>
          <p:spPr>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a:p>
          </p:txBody>
        </p:sp>
        <p:sp>
          <p:nvSpPr>
            <p:cNvPr id="61" name="Freeform: Shape 60"/>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62" name="Freeform: Shape 61"/>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63" name="Freeform: Shape 62"/>
            <p:cNvSpPr/>
            <p:nvPr/>
          </p:nvSpPr>
          <p:spPr>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64" name="Freeform: Shape 63"/>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65" name="Freeform: Shape 64"/>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66" name="Freeform: Shape 65"/>
            <p:cNvSpPr/>
            <p:nvPr/>
          </p:nvSpPr>
          <p:spPr>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a:p>
          </p:txBody>
        </p:sp>
        <p:sp>
          <p:nvSpPr>
            <p:cNvPr id="67" name="Freeform: Shape 66"/>
            <p:cNvSpPr/>
            <p:nvPr/>
          </p:nvSpPr>
          <p:spPr>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a:p>
          </p:txBody>
        </p:sp>
        <p:sp>
          <p:nvSpPr>
            <p:cNvPr id="68" name="Freeform: Shape 67"/>
            <p:cNvSpPr/>
            <p:nvPr/>
          </p:nvSpPr>
          <p:spPr>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a:p>
          </p:txBody>
        </p:sp>
      </p:grpSp>
      <p:pic>
        <p:nvPicPr>
          <p:cNvPr id="39" name="Graphic 38">
            <a:extLst>
              <a:ext uri="{FF2B5EF4-FFF2-40B4-BE49-F238E27FC236}">
                <a16:creationId xmlns:a16="http://schemas.microsoft.com/office/drawing/2014/main" id="{A3532B68-E55F-4BD0-A158-E8EF4BE55C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73" y="303494"/>
            <a:ext cx="1307829" cy="582935"/>
          </a:xfrm>
          <a:prstGeom prst="rect">
            <a:avLst/>
          </a:prstGeom>
        </p:spPr>
      </p:pic>
      <p:sp>
        <p:nvSpPr>
          <p:cNvPr id="40" name="Round Diagonal Corner Rectangle 4">
            <a:extLst>
              <a:ext uri="{FF2B5EF4-FFF2-40B4-BE49-F238E27FC236}">
                <a16:creationId xmlns:a16="http://schemas.microsoft.com/office/drawing/2014/main" id="{D3A1E4EA-0077-42A5-956F-3A4718FA49A8}"/>
              </a:ext>
            </a:extLst>
          </p:cNvPr>
          <p:cNvSpPr/>
          <p:nvPr userDrawn="1"/>
        </p:nvSpPr>
        <p:spPr>
          <a:xfrm>
            <a:off x="9206425" y="0"/>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a:t>
            </a: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183441184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7" name="Rectangle 26"/>
          <p:cNvSpPr/>
          <p:nvPr userDrawn="1"/>
        </p:nvSpPr>
        <p:spPr bwMode="auto">
          <a:xfrm>
            <a:off x="0" y="0"/>
            <a:ext cx="9144000" cy="68580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algn="l">
              <a:spcAft>
                <a:spcPts val="450"/>
              </a:spcAft>
            </a:pPr>
            <a:endParaRPr lang="en-US" sz="1800" err="1">
              <a:solidFill>
                <a:schemeClr val="bg1"/>
              </a:solidFill>
              <a:latin typeface="+mn-lt"/>
              <a:cs typeface="Arial"/>
            </a:endParaRPr>
          </a:p>
        </p:txBody>
      </p:sp>
      <p:sp>
        <p:nvSpPr>
          <p:cNvPr id="4" name="Text Placeholder 6">
            <a:extLst>
              <a:ext uri="{FF2B5EF4-FFF2-40B4-BE49-F238E27FC236}">
                <a16:creationId xmlns:a16="http://schemas.microsoft.com/office/drawing/2014/main" id="{12C8DA23-E484-4D16-8C50-77D951B51DD4}"/>
              </a:ext>
            </a:extLst>
          </p:cNvPr>
          <p:cNvSpPr>
            <a:spLocks noGrp="1"/>
          </p:cNvSpPr>
          <p:nvPr>
            <p:ph type="body" sz="quarter" idx="15" hasCustomPrompt="1"/>
          </p:nvPr>
        </p:nvSpPr>
        <p:spPr>
          <a:xfrm>
            <a:off x="420000" y="3382039"/>
            <a:ext cx="2524125"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US"/>
              <a:t>Title</a:t>
            </a:r>
          </a:p>
          <a:p>
            <a:pPr lvl="1"/>
            <a:r>
              <a:rPr lang="en-US"/>
              <a:t>Sub heading</a:t>
            </a:r>
            <a:endParaRPr lang="en-GB"/>
          </a:p>
        </p:txBody>
      </p:sp>
      <p:sp>
        <p:nvSpPr>
          <p:cNvPr id="5" name="Text Placeholder 11">
            <a:extLst>
              <a:ext uri="{FF2B5EF4-FFF2-40B4-BE49-F238E27FC236}">
                <a16:creationId xmlns:a16="http://schemas.microsoft.com/office/drawing/2014/main" id="{668417C5-1CE5-43E5-9448-0B5FEF92AE09}"/>
              </a:ext>
            </a:extLst>
          </p:cNvPr>
          <p:cNvSpPr>
            <a:spLocks noGrp="1"/>
          </p:cNvSpPr>
          <p:nvPr>
            <p:ph type="body" sz="quarter" idx="17" hasCustomPrompt="1"/>
          </p:nvPr>
        </p:nvSpPr>
        <p:spPr>
          <a:xfrm>
            <a:off x="366480" y="1497027"/>
            <a:ext cx="2598742" cy="1769715"/>
          </a:xfrm>
        </p:spPr>
        <p:txBody>
          <a:bodyPr anchor="b" anchorCtr="0"/>
          <a:lstStyle>
            <a:lvl1pPr>
              <a:defRPr sz="11500">
                <a:solidFill>
                  <a:schemeClr val="bg1"/>
                </a:solidFill>
              </a:defRPr>
            </a:lvl1pPr>
          </a:lstStyle>
          <a:p>
            <a:pPr lvl="0"/>
            <a:r>
              <a:rPr lang="en-US"/>
              <a:t>1</a:t>
            </a:r>
            <a:endParaRPr lang="en-GB"/>
          </a:p>
        </p:txBody>
      </p:sp>
      <p:grpSp>
        <p:nvGrpSpPr>
          <p:cNvPr id="6" name="Group 5"/>
          <p:cNvGrpSpPr/>
          <p:nvPr userDrawn="1"/>
        </p:nvGrpSpPr>
        <p:grpSpPr>
          <a:xfrm>
            <a:off x="426571" y="6133625"/>
            <a:ext cx="1905000" cy="401519"/>
            <a:chOff x="2910342" y="325575"/>
            <a:chExt cx="5928968" cy="1249653"/>
          </a:xfrm>
        </p:grpSpPr>
        <p:sp>
          <p:nvSpPr>
            <p:cNvPr id="7" name="Freeform: Shape 35"/>
            <p:cNvSpPr/>
            <p:nvPr/>
          </p:nvSpPr>
          <p:spPr>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a:p>
          </p:txBody>
        </p:sp>
        <p:sp>
          <p:nvSpPr>
            <p:cNvPr id="8" name="Freeform: Shape 37"/>
            <p:cNvSpPr/>
            <p:nvPr/>
          </p:nvSpPr>
          <p:spPr>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a:p>
          </p:txBody>
        </p:sp>
        <p:sp>
          <p:nvSpPr>
            <p:cNvPr id="9" name="Freeform: Shape 38"/>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10" name="Freeform: Shape 41"/>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11" name="Freeform: Shape 42"/>
            <p:cNvSpPr/>
            <p:nvPr/>
          </p:nvSpPr>
          <p:spPr>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12" name="Freeform: Shape 43"/>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13" name="Freeform: Shape 45"/>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14" name="Freeform: Shape 46"/>
            <p:cNvSpPr/>
            <p:nvPr/>
          </p:nvSpPr>
          <p:spPr>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a:p>
          </p:txBody>
        </p:sp>
        <p:sp>
          <p:nvSpPr>
            <p:cNvPr id="15" name="Freeform: Shape 47"/>
            <p:cNvSpPr/>
            <p:nvPr/>
          </p:nvSpPr>
          <p:spPr>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a:p>
          </p:txBody>
        </p:sp>
        <p:sp>
          <p:nvSpPr>
            <p:cNvPr id="16" name="Freeform: Shape 48"/>
            <p:cNvSpPr/>
            <p:nvPr/>
          </p:nvSpPr>
          <p:spPr>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a:p>
          </p:txBody>
        </p:sp>
        <p:sp>
          <p:nvSpPr>
            <p:cNvPr id="17" name="Freeform: Shape 49"/>
            <p:cNvSpPr/>
            <p:nvPr/>
          </p:nvSpPr>
          <p:spPr>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a:p>
          </p:txBody>
        </p:sp>
        <p:sp>
          <p:nvSpPr>
            <p:cNvPr id="18" name="Freeform: Shape 50"/>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19" name="Freeform: Shape 51"/>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20" name="Freeform: Shape 52"/>
            <p:cNvSpPr/>
            <p:nvPr/>
          </p:nvSpPr>
          <p:spPr>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21" name="Freeform: Shape 53"/>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22" name="Freeform: Shape 54"/>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23" name="Freeform: Shape 55"/>
            <p:cNvSpPr/>
            <p:nvPr/>
          </p:nvSpPr>
          <p:spPr>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a:p>
          </p:txBody>
        </p:sp>
        <p:sp>
          <p:nvSpPr>
            <p:cNvPr id="24" name="Freeform: Shape 56"/>
            <p:cNvSpPr/>
            <p:nvPr/>
          </p:nvSpPr>
          <p:spPr>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a:p>
          </p:txBody>
        </p:sp>
        <p:sp>
          <p:nvSpPr>
            <p:cNvPr id="25" name="Freeform: Shape 57"/>
            <p:cNvSpPr/>
            <p:nvPr/>
          </p:nvSpPr>
          <p:spPr>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a:p>
          </p:txBody>
        </p:sp>
      </p:grpSp>
      <p:pic>
        <p:nvPicPr>
          <p:cNvPr id="26" name="Picture 25"/>
          <p:cNvPicPr>
            <a:picLocks noChangeAspect="1"/>
          </p:cNvPicPr>
          <p:nvPr userDrawn="1"/>
        </p:nvPicPr>
        <p:blipFill rotWithShape="1">
          <a:blip r:embed="rId2"/>
          <a:srcRect r="23305" b="53486"/>
          <a:stretch/>
        </p:blipFill>
        <p:spPr>
          <a:xfrm>
            <a:off x="3440530" y="3179428"/>
            <a:ext cx="5703470" cy="3678572"/>
          </a:xfrm>
          <a:prstGeom prst="rect">
            <a:avLst/>
          </a:prstGeom>
        </p:spPr>
      </p:pic>
    </p:spTree>
    <p:extLst>
      <p:ext uri="{BB962C8B-B14F-4D97-AF65-F5344CB8AC3E}">
        <p14:creationId xmlns:p14="http://schemas.microsoft.com/office/powerpoint/2010/main" val="428773100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accent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2091BDE-8D32-45BA-8B05-DD4216B1638A}"/>
              </a:ext>
            </a:extLst>
          </p:cNvPr>
          <p:cNvGrpSpPr/>
          <p:nvPr userDrawn="1"/>
        </p:nvGrpSpPr>
        <p:grpSpPr bwMode="black">
          <a:xfrm>
            <a:off x="2105025" y="2909034"/>
            <a:ext cx="4933950" cy="1039932"/>
            <a:chOff x="2910342" y="325575"/>
            <a:chExt cx="5928968" cy="1249653"/>
          </a:xfrm>
        </p:grpSpPr>
        <p:sp>
          <p:nvSpPr>
            <p:cNvPr id="5" name="Freeform: Shape 4">
              <a:extLst>
                <a:ext uri="{FF2B5EF4-FFF2-40B4-BE49-F238E27FC236}">
                  <a16:creationId xmlns:a16="http://schemas.microsoft.com/office/drawing/2014/main" id="{A57378A6-C5A9-4A2C-B31B-EA15D5A0FE13}"/>
                </a:ext>
              </a:extLst>
            </p:cNvPr>
            <p:cNvSpPr/>
            <p:nvPr/>
          </p:nvSpPr>
          <p:spPr bwMode="black">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AE02F4F1-BC64-4B71-9E4E-AFA3BA5D9284}"/>
                </a:ext>
              </a:extLst>
            </p:cNvPr>
            <p:cNvSpPr/>
            <p:nvPr/>
          </p:nvSpPr>
          <p:spPr bwMode="black">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F17A2B2C-D6F2-4479-9425-86B568230B87}"/>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2011773E-597C-481D-B648-114EC7522986}"/>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28185BD-C34B-4E50-90A0-42A4AABFD6F8}"/>
                </a:ext>
              </a:extLst>
            </p:cNvPr>
            <p:cNvSpPr/>
            <p:nvPr/>
          </p:nvSpPr>
          <p:spPr bwMode="black">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C469029C-5A60-4376-BC7D-F118160FFE0E}"/>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08901CA-EBBA-48C9-A455-39FED58F1C74}"/>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3D44C5A-5300-472D-9CB9-D76132F9DEE9}"/>
                </a:ext>
              </a:extLst>
            </p:cNvPr>
            <p:cNvSpPr/>
            <p:nvPr/>
          </p:nvSpPr>
          <p:spPr bwMode="black">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3A8FA55-DAA9-461E-9FED-A9A1B659EA7A}"/>
                </a:ext>
              </a:extLst>
            </p:cNvPr>
            <p:cNvSpPr/>
            <p:nvPr/>
          </p:nvSpPr>
          <p:spPr bwMode="black">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4610353-9575-4653-839D-B8325BE73337}"/>
                </a:ext>
              </a:extLst>
            </p:cNvPr>
            <p:cNvSpPr/>
            <p:nvPr/>
          </p:nvSpPr>
          <p:spPr bwMode="black">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21885C5-7DDB-4A16-922D-087FA03AE3A9}"/>
                </a:ext>
              </a:extLst>
            </p:cNvPr>
            <p:cNvSpPr/>
            <p:nvPr/>
          </p:nvSpPr>
          <p:spPr bwMode="black">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00B5B5E7-4134-45F5-B9B2-F95F687266C2}"/>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831FF1B-C914-46E6-BBAB-45FCEF2DDEC6}"/>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4338027-A927-4C3D-AF95-4646D3404216}"/>
                </a:ext>
              </a:extLst>
            </p:cNvPr>
            <p:cNvSpPr/>
            <p:nvPr/>
          </p:nvSpPr>
          <p:spPr bwMode="black">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04EA4F8-DD37-473D-9F06-72E6DF74F66B}"/>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6486B9F-0ACD-42EC-8AD3-D7C9EE2BF62A}"/>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1A96A062-93F0-4915-9B7C-6CB09526FC4C}"/>
                </a:ext>
              </a:extLst>
            </p:cNvPr>
            <p:cNvSpPr/>
            <p:nvPr/>
          </p:nvSpPr>
          <p:spPr bwMode="black">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F5C7FBC-AB52-40CB-921A-5ACB3377FDD1}"/>
                </a:ext>
              </a:extLst>
            </p:cNvPr>
            <p:cNvSpPr/>
            <p:nvPr/>
          </p:nvSpPr>
          <p:spPr bwMode="black">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81DC520-5E27-419C-8EC0-F520CA9211F2}"/>
                </a:ext>
              </a:extLst>
            </p:cNvPr>
            <p:cNvSpPr/>
            <p:nvPr/>
          </p:nvSpPr>
          <p:spPr bwMode="black">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99750893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5D8CDB5-958E-4EBE-8C05-3F9C84B061EF}"/>
              </a:ext>
            </a:extLst>
          </p:cNvPr>
          <p:cNvSpPr>
            <a:spLocks noGrp="1"/>
          </p:cNvSpPr>
          <p:nvPr>
            <p:ph type="ftr" sz="quarter" idx="10"/>
          </p:nvPr>
        </p:nvSpPr>
        <p:spPr/>
        <p:txBody>
          <a:bodyPr/>
          <a:lstStyle>
            <a:lvl1pPr>
              <a:defRPr b="0"/>
            </a:lvl1pPr>
          </a:lstStyle>
          <a:p>
            <a:pPr>
              <a:tabLst>
                <a:tab pos="988988" algn="l"/>
              </a:tabLst>
            </a:pPr>
            <a:r>
              <a:rPr lang="fr-FR"/>
              <a:t>| [Insert document title] | [Insert date]</a:t>
            </a:r>
          </a:p>
        </p:txBody>
      </p:sp>
      <p:sp>
        <p:nvSpPr>
          <p:cNvPr id="4" name="Title 3">
            <a:extLst>
              <a:ext uri="{FF2B5EF4-FFF2-40B4-BE49-F238E27FC236}">
                <a16:creationId xmlns:a16="http://schemas.microsoft.com/office/drawing/2014/main" id="{24DC1A31-5068-457A-9EB8-1CE2FB678F7E}"/>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85912231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lumn +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AD82B2-07C2-46E9-9678-D1F4F1426BEA}"/>
              </a:ext>
            </a:extLst>
          </p:cNvPr>
          <p:cNvSpPr>
            <a:spLocks noGrp="1"/>
          </p:cNvSpPr>
          <p:nvPr>
            <p:ph type="pic" sz="quarter" idx="18" hasCustomPrompt="1"/>
          </p:nvPr>
        </p:nvSpPr>
        <p:spPr>
          <a:xfrm>
            <a:off x="6128516" y="1411200"/>
            <a:ext cx="2577149" cy="4605867"/>
          </a:xfrm>
          <a:solidFill>
            <a:schemeClr val="bg1">
              <a:lumMod val="95000"/>
            </a:schemeClr>
          </a:solidFill>
        </p:spPr>
        <p:txBody>
          <a:bodyPr anchor="ctr">
            <a:noAutofit/>
          </a:bodyPr>
          <a:lstStyle>
            <a:lvl1pPr algn="ctr">
              <a:defRPr/>
            </a:lvl1pPr>
          </a:lstStyle>
          <a:p>
            <a:r>
              <a:rPr lang="en-GB"/>
              <a:t>INSERT PICTURE</a:t>
            </a:r>
          </a:p>
        </p:txBody>
      </p:sp>
      <p:sp>
        <p:nvSpPr>
          <p:cNvPr id="2" name="Title 1">
            <a:extLst>
              <a:ext uri="{FF2B5EF4-FFF2-40B4-BE49-F238E27FC236}">
                <a16:creationId xmlns:a16="http://schemas.microsoft.com/office/drawing/2014/main" id="{96A9E21F-48B1-4B1C-A7BD-A425530A3B2D}"/>
              </a:ext>
            </a:extLst>
          </p:cNvPr>
          <p:cNvSpPr>
            <a:spLocks noGrp="1"/>
          </p:cNvSpPr>
          <p:nvPr>
            <p:ph type="title"/>
          </p:nvPr>
        </p:nvSpPr>
        <p:spPr/>
        <p:txBody>
          <a:bodyPr/>
          <a:lstStyle/>
          <a:p>
            <a:r>
              <a:rPr lang="en-US"/>
              <a:t>Click to edit Master title style</a:t>
            </a:r>
            <a:endParaRPr lang="en-GB"/>
          </a:p>
        </p:txBody>
      </p:sp>
      <p:sp>
        <p:nvSpPr>
          <p:cNvPr id="17" name="Text Placeholder 3">
            <a:extLst>
              <a:ext uri="{FF2B5EF4-FFF2-40B4-BE49-F238E27FC236}">
                <a16:creationId xmlns:a16="http://schemas.microsoft.com/office/drawing/2014/main" id="{30296C7D-4998-43C3-A68E-A9F4AFC7DBB9}"/>
              </a:ext>
            </a:extLst>
          </p:cNvPr>
          <p:cNvSpPr>
            <a:spLocks noGrp="1"/>
          </p:cNvSpPr>
          <p:nvPr>
            <p:ph type="body" sz="quarter" idx="19"/>
          </p:nvPr>
        </p:nvSpPr>
        <p:spPr>
          <a:xfrm>
            <a:off x="3284313" y="1411200"/>
            <a:ext cx="2592000" cy="1877437"/>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3">
            <a:extLst>
              <a:ext uri="{FF2B5EF4-FFF2-40B4-BE49-F238E27FC236}">
                <a16:creationId xmlns:a16="http://schemas.microsoft.com/office/drawing/2014/main" id="{FD11B3BD-BF31-4BBD-BF46-6431C9CDC5EE}"/>
              </a:ext>
            </a:extLst>
          </p:cNvPr>
          <p:cNvSpPr>
            <a:spLocks noGrp="1"/>
          </p:cNvSpPr>
          <p:nvPr>
            <p:ph type="body" sz="quarter" idx="16"/>
          </p:nvPr>
        </p:nvSpPr>
        <p:spPr>
          <a:xfrm>
            <a:off x="432000" y="1411200"/>
            <a:ext cx="2592000" cy="1877437"/>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2">
            <a:extLst>
              <a:ext uri="{FF2B5EF4-FFF2-40B4-BE49-F238E27FC236}">
                <a16:creationId xmlns:a16="http://schemas.microsoft.com/office/drawing/2014/main" id="{2A28C172-F8CF-46F7-804C-835BAF38DD6B}"/>
              </a:ext>
            </a:extLst>
          </p:cNvPr>
          <p:cNvSpPr>
            <a:spLocks noGrp="1"/>
          </p:cNvSpPr>
          <p:nvPr>
            <p:ph type="ftr" sz="quarter" idx="20"/>
          </p:nvPr>
        </p:nvSpPr>
        <p:spPr/>
        <p:txBody>
          <a:bodyPr/>
          <a:lstStyle/>
          <a:p>
            <a:pPr>
              <a:tabLst>
                <a:tab pos="989013" algn="l"/>
              </a:tabLst>
            </a:pPr>
            <a:r>
              <a:rPr lang="fr-FR"/>
              <a:t>| [Insert document title] | [Insert date]</a:t>
            </a:r>
          </a:p>
        </p:txBody>
      </p:sp>
    </p:spTree>
    <p:extLst>
      <p:ext uri="{BB962C8B-B14F-4D97-AF65-F5344CB8AC3E}">
        <p14:creationId xmlns:p14="http://schemas.microsoft.com/office/powerpoint/2010/main" val="785597152"/>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1704110C-7FA9-42B8-8B3B-DA58E665BDCC}"/>
              </a:ext>
            </a:extLst>
          </p:cNvPr>
          <p:cNvSpPr>
            <a:spLocks noGrp="1"/>
          </p:cNvSpPr>
          <p:nvPr>
            <p:ph type="body" sz="quarter" idx="16"/>
          </p:nvPr>
        </p:nvSpPr>
        <p:spPr>
          <a:xfrm>
            <a:off x="324001" y="1416669"/>
            <a:ext cx="5543400" cy="1877437"/>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BBF5AF73-3EA7-4347-84EA-D70EBAC2F18F}"/>
              </a:ext>
            </a:extLst>
          </p:cNvPr>
          <p:cNvSpPr>
            <a:spLocks noGrp="1"/>
          </p:cNvSpPr>
          <p:nvPr>
            <p:ph type="title"/>
          </p:nvPr>
        </p:nvSpPr>
        <p:spPr>
          <a:xfrm>
            <a:off x="322780" y="356765"/>
            <a:ext cx="5544620" cy="574516"/>
          </a:xfrm>
        </p:spPr>
        <p:txBody>
          <a:bodyPr/>
          <a:lstStyle/>
          <a:p>
            <a:r>
              <a:rPr lang="en-US"/>
              <a:t>Click to edit Master title style</a:t>
            </a:r>
            <a:endParaRPr lang="en-GB"/>
          </a:p>
        </p:txBody>
      </p:sp>
      <p:sp>
        <p:nvSpPr>
          <p:cNvPr id="10" name="Footer Placeholder 2">
            <a:extLst>
              <a:ext uri="{FF2B5EF4-FFF2-40B4-BE49-F238E27FC236}">
                <a16:creationId xmlns:a16="http://schemas.microsoft.com/office/drawing/2014/main" id="{A415EBFD-084A-4878-8287-2E1A3FCE8DDE}"/>
              </a:ext>
            </a:extLst>
          </p:cNvPr>
          <p:cNvSpPr>
            <a:spLocks noGrp="1"/>
          </p:cNvSpPr>
          <p:nvPr>
            <p:ph type="ftr" sz="quarter" idx="10"/>
          </p:nvPr>
        </p:nvSpPr>
        <p:spPr>
          <a:xfrm>
            <a:off x="1234839" y="6376993"/>
            <a:ext cx="7195415" cy="169277"/>
          </a:xfrm>
        </p:spPr>
        <p:txBody>
          <a:bodyPr/>
          <a:lstStyle>
            <a:lvl1pPr>
              <a:defRPr b="0"/>
            </a:lvl1pPr>
          </a:lstStyle>
          <a:p>
            <a:pPr>
              <a:tabLst>
                <a:tab pos="988988" algn="l"/>
              </a:tabLst>
            </a:pPr>
            <a:r>
              <a:rPr lang="fr-FR"/>
              <a:t>| [Insert document title] | [Insert date]</a:t>
            </a:r>
          </a:p>
        </p:txBody>
      </p:sp>
    </p:spTree>
    <p:extLst>
      <p:ext uri="{BB962C8B-B14F-4D97-AF65-F5344CB8AC3E}">
        <p14:creationId xmlns:p14="http://schemas.microsoft.com/office/powerpoint/2010/main" val="1553981840"/>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 +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AD82B2-07C2-46E9-9678-D1F4F1426BEA}"/>
              </a:ext>
            </a:extLst>
          </p:cNvPr>
          <p:cNvSpPr>
            <a:spLocks noGrp="1"/>
          </p:cNvSpPr>
          <p:nvPr>
            <p:ph type="pic" sz="quarter" idx="18" hasCustomPrompt="1"/>
          </p:nvPr>
        </p:nvSpPr>
        <p:spPr>
          <a:xfrm>
            <a:off x="6227764" y="1416052"/>
            <a:ext cx="2577149" cy="4605867"/>
          </a:xfrm>
          <a:solidFill>
            <a:schemeClr val="bg1">
              <a:lumMod val="95000"/>
            </a:schemeClr>
          </a:solidFill>
        </p:spPr>
        <p:txBody>
          <a:bodyPr anchor="ctr">
            <a:noAutofit/>
          </a:bodyPr>
          <a:lstStyle>
            <a:lvl1pPr algn="ctr">
              <a:defRPr/>
            </a:lvl1pPr>
          </a:lstStyle>
          <a:p>
            <a:r>
              <a:rPr lang="en-GB"/>
              <a:t>INSERT PICTURE</a:t>
            </a:r>
          </a:p>
        </p:txBody>
      </p:sp>
      <p:sp>
        <p:nvSpPr>
          <p:cNvPr id="2" name="Title 1">
            <a:extLst>
              <a:ext uri="{FF2B5EF4-FFF2-40B4-BE49-F238E27FC236}">
                <a16:creationId xmlns:a16="http://schemas.microsoft.com/office/drawing/2014/main" id="{96A9E21F-48B1-4B1C-A7BD-A425530A3B2D}"/>
              </a:ext>
            </a:extLst>
          </p:cNvPr>
          <p:cNvSpPr>
            <a:spLocks noGrp="1"/>
          </p:cNvSpPr>
          <p:nvPr>
            <p:ph type="title"/>
          </p:nvPr>
        </p:nvSpPr>
        <p:spPr/>
        <p:txBody>
          <a:bodyPr/>
          <a:lstStyle/>
          <a:p>
            <a:r>
              <a:rPr lang="en-US"/>
              <a:t>Click to edit Master title style</a:t>
            </a:r>
            <a:endParaRPr lang="en-GB"/>
          </a:p>
        </p:txBody>
      </p:sp>
      <p:sp>
        <p:nvSpPr>
          <p:cNvPr id="10" name="Text Placeholder 3">
            <a:extLst>
              <a:ext uri="{FF2B5EF4-FFF2-40B4-BE49-F238E27FC236}">
                <a16:creationId xmlns:a16="http://schemas.microsoft.com/office/drawing/2014/main" id="{A5B8ED1A-AF6F-4E25-AAB2-26D9DEBFF562}"/>
              </a:ext>
            </a:extLst>
          </p:cNvPr>
          <p:cNvSpPr>
            <a:spLocks noGrp="1"/>
          </p:cNvSpPr>
          <p:nvPr>
            <p:ph type="body" sz="quarter" idx="16"/>
          </p:nvPr>
        </p:nvSpPr>
        <p:spPr>
          <a:xfrm>
            <a:off x="324001" y="1416668"/>
            <a:ext cx="2592239" cy="215443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3">
            <a:extLst>
              <a:ext uri="{FF2B5EF4-FFF2-40B4-BE49-F238E27FC236}">
                <a16:creationId xmlns:a16="http://schemas.microsoft.com/office/drawing/2014/main" id="{34BB6730-51C5-4FB3-8052-D9905AB1484A}"/>
              </a:ext>
            </a:extLst>
          </p:cNvPr>
          <p:cNvSpPr>
            <a:spLocks noGrp="1"/>
          </p:cNvSpPr>
          <p:nvPr>
            <p:ph type="body" sz="quarter" idx="19"/>
          </p:nvPr>
        </p:nvSpPr>
        <p:spPr>
          <a:xfrm>
            <a:off x="3276600" y="1416668"/>
            <a:ext cx="2592000" cy="215443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Footer Placeholder 2">
            <a:extLst>
              <a:ext uri="{FF2B5EF4-FFF2-40B4-BE49-F238E27FC236}">
                <a16:creationId xmlns:a16="http://schemas.microsoft.com/office/drawing/2014/main" id="{E89C5F10-0515-49F1-B7E1-FA5D252EBE48}"/>
              </a:ext>
            </a:extLst>
          </p:cNvPr>
          <p:cNvSpPr>
            <a:spLocks noGrp="1"/>
          </p:cNvSpPr>
          <p:nvPr>
            <p:ph type="ftr" sz="quarter" idx="10"/>
          </p:nvPr>
        </p:nvSpPr>
        <p:spPr>
          <a:xfrm>
            <a:off x="1234839" y="6376993"/>
            <a:ext cx="7195415" cy="169277"/>
          </a:xfrm>
        </p:spPr>
        <p:txBody>
          <a:bodyPr/>
          <a:lstStyle>
            <a:lvl1pPr>
              <a:defRPr b="0"/>
            </a:lvl1pPr>
          </a:lstStyle>
          <a:p>
            <a:pPr>
              <a:tabLst>
                <a:tab pos="988988" algn="l"/>
              </a:tabLst>
            </a:pPr>
            <a:r>
              <a:rPr lang="fr-FR"/>
              <a:t>| [Insert document title] | [Insert date]</a:t>
            </a:r>
          </a:p>
        </p:txBody>
      </p:sp>
    </p:spTree>
    <p:extLst>
      <p:ext uri="{BB962C8B-B14F-4D97-AF65-F5344CB8AC3E}">
        <p14:creationId xmlns:p14="http://schemas.microsoft.com/office/powerpoint/2010/main" val="317389841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24DF50-EEA0-4A06-8714-8D21D9F9F140}"/>
              </a:ext>
            </a:extLst>
          </p:cNvPr>
          <p:cNvSpPr>
            <a:spLocks noGrp="1"/>
          </p:cNvSpPr>
          <p:nvPr>
            <p:ph type="ftr" sz="quarter" idx="10"/>
          </p:nvPr>
        </p:nvSpPr>
        <p:spPr/>
        <p:txBody>
          <a:bodyPr/>
          <a:lstStyle>
            <a:lvl1pPr>
              <a:defRPr b="0"/>
            </a:lvl1pPr>
          </a:lstStyle>
          <a:p>
            <a:pPr>
              <a:tabLst>
                <a:tab pos="988988" algn="l"/>
              </a:tabLst>
            </a:pPr>
            <a:r>
              <a:rPr lang="fr-FR"/>
              <a:t>| [Insert document title] | [Insert date]</a:t>
            </a:r>
          </a:p>
        </p:txBody>
      </p:sp>
      <p:sp>
        <p:nvSpPr>
          <p:cNvPr id="5" name="Text Placeholder 4">
            <a:extLst>
              <a:ext uri="{FF2B5EF4-FFF2-40B4-BE49-F238E27FC236}">
                <a16:creationId xmlns:a16="http://schemas.microsoft.com/office/drawing/2014/main" id="{A84F1565-A4B3-45DC-B4DE-67F62117E509}"/>
              </a:ext>
            </a:extLst>
          </p:cNvPr>
          <p:cNvSpPr>
            <a:spLocks noGrp="1"/>
          </p:cNvSpPr>
          <p:nvPr>
            <p:ph type="body" sz="quarter" idx="11"/>
          </p:nvPr>
        </p:nvSpPr>
        <p:spPr>
          <a:xfrm>
            <a:off x="322781" y="1424518"/>
            <a:ext cx="5544621" cy="1877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a:extLst>
              <a:ext uri="{FF2B5EF4-FFF2-40B4-BE49-F238E27FC236}">
                <a16:creationId xmlns:a16="http://schemas.microsoft.com/office/drawing/2014/main" id="{F0DD9BE2-305C-49B6-A828-7CE17E3814A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3960965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char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820A5-9B9A-4B03-84D6-6834D49C12D6}"/>
              </a:ext>
            </a:extLst>
          </p:cNvPr>
          <p:cNvSpPr>
            <a:spLocks noGrp="1"/>
          </p:cNvSpPr>
          <p:nvPr>
            <p:ph type="title"/>
          </p:nvPr>
        </p:nvSpPr>
        <p:spPr/>
        <p:txBody>
          <a:bodyPr/>
          <a:lstStyle/>
          <a:p>
            <a:r>
              <a:rPr lang="en-US"/>
              <a:t>Click to edit Master title style</a:t>
            </a:r>
            <a:endParaRPr lang="en-GB"/>
          </a:p>
        </p:txBody>
      </p:sp>
      <p:sp>
        <p:nvSpPr>
          <p:cNvPr id="4" name="Chart Placeholder 5">
            <a:extLst>
              <a:ext uri="{FF2B5EF4-FFF2-40B4-BE49-F238E27FC236}">
                <a16:creationId xmlns:a16="http://schemas.microsoft.com/office/drawing/2014/main" id="{BB756EA4-8862-4B57-AC57-F64C8CF382CB}"/>
              </a:ext>
            </a:extLst>
          </p:cNvPr>
          <p:cNvSpPr>
            <a:spLocks noGrp="1"/>
          </p:cNvSpPr>
          <p:nvPr>
            <p:ph type="chart" sz="quarter" idx="15" hasCustomPrompt="1"/>
          </p:nvPr>
        </p:nvSpPr>
        <p:spPr>
          <a:xfrm>
            <a:off x="323850" y="1416668"/>
            <a:ext cx="8496000" cy="4605251"/>
          </a:xfrm>
          <a:prstGeom prst="rect">
            <a:avLst/>
          </a:prstGeom>
        </p:spPr>
        <p:txBody>
          <a:bodyPr>
            <a:noAutofit/>
          </a:bodyPr>
          <a:lstStyle>
            <a:lvl1pPr>
              <a:defRPr>
                <a:solidFill>
                  <a:schemeClr val="accent1"/>
                </a:solidFill>
              </a:defRPr>
            </a:lvl1pPr>
          </a:lstStyle>
          <a:p>
            <a:r>
              <a:rPr lang="en-GB"/>
              <a:t> </a:t>
            </a:r>
          </a:p>
        </p:txBody>
      </p:sp>
      <p:sp>
        <p:nvSpPr>
          <p:cNvPr id="6" name="Footer Placeholder 2">
            <a:extLst>
              <a:ext uri="{FF2B5EF4-FFF2-40B4-BE49-F238E27FC236}">
                <a16:creationId xmlns:a16="http://schemas.microsoft.com/office/drawing/2014/main" id="{191E4EDE-F73E-4D47-BE09-9DA6C9935901}"/>
              </a:ext>
            </a:extLst>
          </p:cNvPr>
          <p:cNvSpPr>
            <a:spLocks noGrp="1"/>
          </p:cNvSpPr>
          <p:nvPr>
            <p:ph type="ftr" sz="quarter" idx="10"/>
          </p:nvPr>
        </p:nvSpPr>
        <p:spPr>
          <a:xfrm>
            <a:off x="1234839" y="6376993"/>
            <a:ext cx="7195415" cy="169277"/>
          </a:xfrm>
        </p:spPr>
        <p:txBody>
          <a:bodyPr/>
          <a:lstStyle>
            <a:lvl1pPr>
              <a:defRPr b="0"/>
            </a:lvl1pPr>
          </a:lstStyle>
          <a:p>
            <a:pPr>
              <a:tabLst>
                <a:tab pos="988988" algn="l"/>
              </a:tabLst>
            </a:pPr>
            <a:r>
              <a:rPr lang="fr-FR"/>
              <a:t>| [Insert document title] | [Insert date]</a:t>
            </a:r>
          </a:p>
        </p:txBody>
      </p:sp>
    </p:spTree>
    <p:extLst>
      <p:ext uri="{BB962C8B-B14F-4D97-AF65-F5344CB8AC3E}">
        <p14:creationId xmlns:p14="http://schemas.microsoft.com/office/powerpoint/2010/main" val="24548162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Cover">
    <p:bg>
      <p:bgPr>
        <a:solidFill>
          <a:schemeClr val="accent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4984479-1823-4BDB-AAA8-6F7D67888FD9}"/>
              </a:ext>
            </a:extLst>
          </p:cNvPr>
          <p:cNvSpPr>
            <a:spLocks noGrp="1" noChangeAspect="1"/>
          </p:cNvSpPr>
          <p:nvPr>
            <p:ph type="pic" sz="quarter" idx="11" hasCustomPrompt="1"/>
          </p:nvPr>
        </p:nvSpPr>
        <p:spPr bwMode="gray">
          <a:xfrm>
            <a:off x="3891612" y="2"/>
            <a:ext cx="4960294"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a:t> </a:t>
            </a:r>
            <a:endParaRPr lang="en-GB"/>
          </a:p>
        </p:txBody>
      </p:sp>
      <p:sp>
        <p:nvSpPr>
          <p:cNvPr id="14" name="Picture Placeholder 12">
            <a:extLst>
              <a:ext uri="{FF2B5EF4-FFF2-40B4-BE49-F238E27FC236}">
                <a16:creationId xmlns:a16="http://schemas.microsoft.com/office/drawing/2014/main" id="{8BD2EEFA-8252-4979-8B48-D13EEB8A4E19}"/>
              </a:ext>
            </a:extLst>
          </p:cNvPr>
          <p:cNvSpPr>
            <a:spLocks noGrp="1" noChangeAspect="1"/>
          </p:cNvSpPr>
          <p:nvPr>
            <p:ph type="pic" sz="quarter" idx="12" hasCustomPrompt="1"/>
          </p:nvPr>
        </p:nvSpPr>
        <p:spPr bwMode="gray">
          <a:xfrm>
            <a:off x="2279659" y="3550800"/>
            <a:ext cx="4960800"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a:t> </a:t>
            </a:r>
            <a:endParaRPr lang="en-GB"/>
          </a:p>
        </p:txBody>
      </p:sp>
      <p:sp>
        <p:nvSpPr>
          <p:cNvPr id="15" name="Picture Placeholder 12">
            <a:extLst>
              <a:ext uri="{FF2B5EF4-FFF2-40B4-BE49-F238E27FC236}">
                <a16:creationId xmlns:a16="http://schemas.microsoft.com/office/drawing/2014/main" id="{4A49F27C-7E3B-4D20-B431-E1FC318DDF6C}"/>
              </a:ext>
            </a:extLst>
          </p:cNvPr>
          <p:cNvSpPr>
            <a:spLocks noGrp="1" noChangeAspect="1"/>
          </p:cNvSpPr>
          <p:nvPr>
            <p:ph type="pic" sz="quarter" idx="13" hasCustomPrompt="1"/>
          </p:nvPr>
        </p:nvSpPr>
        <p:spPr bwMode="gray">
          <a:xfrm>
            <a:off x="4846035" y="2468831"/>
            <a:ext cx="1440000" cy="1920000"/>
          </a:xfrm>
          <a:prstGeom prst="flowChartDecision">
            <a:avLst/>
          </a:prstGeom>
          <a:solidFill>
            <a:schemeClr val="bg1"/>
          </a:solidFill>
        </p:spPr>
        <p:txBody>
          <a:bodyPr>
            <a:noAutofit/>
          </a:bodyPr>
          <a:lstStyle>
            <a:lvl1pPr>
              <a:defRPr sz="1400"/>
            </a:lvl1pPr>
          </a:lstStyle>
          <a:p>
            <a:r>
              <a:rPr lang="en-US"/>
              <a:t> </a:t>
            </a:r>
            <a:endParaRPr lang="en-GB"/>
          </a:p>
        </p:txBody>
      </p:sp>
      <p:pic>
        <p:nvPicPr>
          <p:cNvPr id="11" name="Graphic 10">
            <a:extLst>
              <a:ext uri="{FF2B5EF4-FFF2-40B4-BE49-F238E27FC236}">
                <a16:creationId xmlns:a16="http://schemas.microsoft.com/office/drawing/2014/main" id="{87CA7715-C5DB-4A2E-9532-A9F797EC57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266" y="6178549"/>
            <a:ext cx="1410824" cy="386768"/>
          </a:xfrm>
          <a:prstGeom prst="rect">
            <a:avLst/>
          </a:prstGeom>
        </p:spPr>
      </p:pic>
      <p:sp>
        <p:nvSpPr>
          <p:cNvPr id="12" name="Title 1">
            <a:extLst>
              <a:ext uri="{FF2B5EF4-FFF2-40B4-BE49-F238E27FC236}">
                <a16:creationId xmlns:a16="http://schemas.microsoft.com/office/drawing/2014/main" id="{65406806-C157-486B-910B-A52A24A4AABC}"/>
              </a:ext>
            </a:extLst>
          </p:cNvPr>
          <p:cNvSpPr>
            <a:spLocks noGrp="1"/>
          </p:cNvSpPr>
          <p:nvPr>
            <p:ph type="title"/>
          </p:nvPr>
        </p:nvSpPr>
        <p:spPr>
          <a:xfrm>
            <a:off x="330196" y="1411819"/>
            <a:ext cx="4033839" cy="1157385"/>
          </a:xfrm>
        </p:spPr>
        <p:txBody>
          <a:bodyPr anchor="t" anchorCtr="0"/>
          <a:lstStyle>
            <a:lvl1pPr>
              <a:lnSpc>
                <a:spcPct val="80000"/>
              </a:lnSpc>
              <a:defRPr sz="3200">
                <a:solidFill>
                  <a:schemeClr val="bg1"/>
                </a:solidFill>
              </a:defRPr>
            </a:lvl1pPr>
          </a:lstStyle>
          <a:p>
            <a:r>
              <a:rPr lang="en-US"/>
              <a:t>Click to edit Master title style</a:t>
            </a:r>
            <a:endParaRPr lang="en-GB"/>
          </a:p>
        </p:txBody>
      </p:sp>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330196" y="3467401"/>
            <a:ext cx="4033839" cy="523220"/>
          </a:xfrm>
        </p:spPr>
        <p:txBody>
          <a:bodyPr/>
          <a:lstStyle>
            <a:lvl1pPr>
              <a:spcAft>
                <a:spcPts val="0"/>
              </a:spcAft>
              <a:defRPr>
                <a:solidFill>
                  <a:schemeClr val="bg1"/>
                </a:solidFill>
              </a:defRPr>
            </a:lvl1pPr>
            <a:lvl2pPr>
              <a:defRPr>
                <a:solidFill>
                  <a:schemeClr val="bg1"/>
                </a:solidFill>
              </a:defRPr>
            </a:lvl2pPr>
          </a:lstStyle>
          <a:p>
            <a:pPr lvl="0"/>
            <a:r>
              <a:rPr lang="en-US"/>
              <a:t>Name</a:t>
            </a:r>
          </a:p>
          <a:p>
            <a:pPr lvl="1"/>
            <a:r>
              <a:rPr lang="en-US"/>
              <a:t>Date</a:t>
            </a:r>
            <a:endParaRPr lang="en-GB"/>
          </a:p>
        </p:txBody>
      </p:sp>
    </p:spTree>
    <p:extLst>
      <p:ext uri="{BB962C8B-B14F-4D97-AF65-F5344CB8AC3E}">
        <p14:creationId xmlns:p14="http://schemas.microsoft.com/office/powerpoint/2010/main" val="2824629851"/>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over">
    <p:bg>
      <p:bgPr>
        <a:solidFill>
          <a:schemeClr val="accent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4984479-1823-4BDB-AAA8-6F7D67888FD9}"/>
              </a:ext>
            </a:extLst>
          </p:cNvPr>
          <p:cNvSpPr>
            <a:spLocks noGrp="1" noChangeAspect="1"/>
          </p:cNvSpPr>
          <p:nvPr>
            <p:ph type="pic" sz="quarter" idx="11" hasCustomPrompt="1"/>
          </p:nvPr>
        </p:nvSpPr>
        <p:spPr bwMode="gray">
          <a:xfrm>
            <a:off x="3891612" y="2"/>
            <a:ext cx="4960294"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a:t> </a:t>
            </a:r>
            <a:endParaRPr lang="en-GB"/>
          </a:p>
        </p:txBody>
      </p:sp>
      <p:sp>
        <p:nvSpPr>
          <p:cNvPr id="14" name="Picture Placeholder 12">
            <a:extLst>
              <a:ext uri="{FF2B5EF4-FFF2-40B4-BE49-F238E27FC236}">
                <a16:creationId xmlns:a16="http://schemas.microsoft.com/office/drawing/2014/main" id="{8BD2EEFA-8252-4979-8B48-D13EEB8A4E19}"/>
              </a:ext>
            </a:extLst>
          </p:cNvPr>
          <p:cNvSpPr>
            <a:spLocks noGrp="1" noChangeAspect="1"/>
          </p:cNvSpPr>
          <p:nvPr>
            <p:ph type="pic" sz="quarter" idx="12" hasCustomPrompt="1"/>
          </p:nvPr>
        </p:nvSpPr>
        <p:spPr bwMode="gray">
          <a:xfrm>
            <a:off x="2279659" y="3550800"/>
            <a:ext cx="4960800"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a:t> </a:t>
            </a:r>
            <a:endParaRPr lang="en-GB"/>
          </a:p>
        </p:txBody>
      </p:sp>
      <p:sp>
        <p:nvSpPr>
          <p:cNvPr id="15" name="Picture Placeholder 12">
            <a:extLst>
              <a:ext uri="{FF2B5EF4-FFF2-40B4-BE49-F238E27FC236}">
                <a16:creationId xmlns:a16="http://schemas.microsoft.com/office/drawing/2014/main" id="{4A49F27C-7E3B-4D20-B431-E1FC318DDF6C}"/>
              </a:ext>
            </a:extLst>
          </p:cNvPr>
          <p:cNvSpPr>
            <a:spLocks noGrp="1" noChangeAspect="1"/>
          </p:cNvSpPr>
          <p:nvPr>
            <p:ph type="pic" sz="quarter" idx="13" hasCustomPrompt="1"/>
          </p:nvPr>
        </p:nvSpPr>
        <p:spPr bwMode="gray">
          <a:xfrm>
            <a:off x="4846035" y="2468831"/>
            <a:ext cx="1440000" cy="1920000"/>
          </a:xfrm>
          <a:prstGeom prst="flowChartDecision">
            <a:avLst/>
          </a:prstGeom>
          <a:solidFill>
            <a:schemeClr val="bg1"/>
          </a:solidFill>
        </p:spPr>
        <p:txBody>
          <a:bodyPr>
            <a:noAutofit/>
          </a:bodyPr>
          <a:lstStyle>
            <a:lvl1pPr>
              <a:defRPr sz="1400"/>
            </a:lvl1pPr>
          </a:lstStyle>
          <a:p>
            <a:r>
              <a:rPr lang="en-US"/>
              <a:t> </a:t>
            </a:r>
            <a:endParaRPr lang="en-GB"/>
          </a:p>
        </p:txBody>
      </p:sp>
      <p:pic>
        <p:nvPicPr>
          <p:cNvPr id="11" name="Graphic 10">
            <a:extLst>
              <a:ext uri="{FF2B5EF4-FFF2-40B4-BE49-F238E27FC236}">
                <a16:creationId xmlns:a16="http://schemas.microsoft.com/office/drawing/2014/main" id="{87CA7715-C5DB-4A2E-9532-A9F797EC57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266" y="6178549"/>
            <a:ext cx="1410824" cy="386768"/>
          </a:xfrm>
          <a:prstGeom prst="rect">
            <a:avLst/>
          </a:prstGeom>
        </p:spPr>
      </p:pic>
      <p:sp>
        <p:nvSpPr>
          <p:cNvPr id="12" name="Title 1">
            <a:extLst>
              <a:ext uri="{FF2B5EF4-FFF2-40B4-BE49-F238E27FC236}">
                <a16:creationId xmlns:a16="http://schemas.microsoft.com/office/drawing/2014/main" id="{65406806-C157-486B-910B-A52A24A4AABC}"/>
              </a:ext>
            </a:extLst>
          </p:cNvPr>
          <p:cNvSpPr>
            <a:spLocks noGrp="1"/>
          </p:cNvSpPr>
          <p:nvPr>
            <p:ph type="title"/>
          </p:nvPr>
        </p:nvSpPr>
        <p:spPr>
          <a:xfrm>
            <a:off x="330196" y="1411819"/>
            <a:ext cx="4033839" cy="1157385"/>
          </a:xfrm>
        </p:spPr>
        <p:txBody>
          <a:bodyPr anchor="t" anchorCtr="0"/>
          <a:lstStyle>
            <a:lvl1pPr>
              <a:lnSpc>
                <a:spcPct val="80000"/>
              </a:lnSpc>
              <a:defRPr sz="3200">
                <a:solidFill>
                  <a:schemeClr val="bg1"/>
                </a:solidFill>
              </a:defRPr>
            </a:lvl1pPr>
          </a:lstStyle>
          <a:p>
            <a:r>
              <a:rPr lang="en-US"/>
              <a:t>Click to edit Master title style</a:t>
            </a:r>
            <a:endParaRPr lang="en-GB"/>
          </a:p>
        </p:txBody>
      </p:sp>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330196" y="3467401"/>
            <a:ext cx="4033839" cy="523220"/>
          </a:xfrm>
        </p:spPr>
        <p:txBody>
          <a:bodyPr/>
          <a:lstStyle>
            <a:lvl1pPr>
              <a:spcAft>
                <a:spcPts val="0"/>
              </a:spcAft>
              <a:defRPr>
                <a:solidFill>
                  <a:schemeClr val="bg1"/>
                </a:solidFill>
              </a:defRPr>
            </a:lvl1pPr>
            <a:lvl2pPr>
              <a:defRPr>
                <a:solidFill>
                  <a:schemeClr val="bg1"/>
                </a:solidFill>
              </a:defRPr>
            </a:lvl2pPr>
          </a:lstStyle>
          <a:p>
            <a:pPr lvl="0"/>
            <a:r>
              <a:rPr lang="en-US"/>
              <a:t>Name</a:t>
            </a:r>
          </a:p>
          <a:p>
            <a:pPr lvl="1"/>
            <a:r>
              <a:rPr lang="en-US"/>
              <a:t>Date</a:t>
            </a:r>
            <a:endParaRPr lang="en-GB"/>
          </a:p>
        </p:txBody>
      </p:sp>
    </p:spTree>
    <p:extLst>
      <p:ext uri="{BB962C8B-B14F-4D97-AF65-F5344CB8AC3E}">
        <p14:creationId xmlns:p14="http://schemas.microsoft.com/office/powerpoint/2010/main" val="1295412442"/>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ver - Electricity Transmission">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266" y="6178549"/>
            <a:ext cx="1410824"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330196" y="1411819"/>
            <a:ext cx="4033839" cy="1157385"/>
          </a:xfrm>
        </p:spPr>
        <p:txBody>
          <a:bodyPr anchor="t" anchorCtr="0"/>
          <a:lstStyle>
            <a:lvl1pPr>
              <a:lnSpc>
                <a:spcPct val="80000"/>
              </a:lnSpc>
              <a:defRPr sz="3200">
                <a:solidFill>
                  <a:schemeClr val="bg1"/>
                </a:solidFill>
              </a:defRPr>
            </a:lvl1pPr>
          </a:lstStyle>
          <a:p>
            <a:r>
              <a:rPr lang="en-US"/>
              <a:t>Click to edit Master title style</a:t>
            </a:r>
            <a:endParaRPr lang="en-GB"/>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330196" y="3467401"/>
            <a:ext cx="4033839" cy="523220"/>
          </a:xfrm>
        </p:spPr>
        <p:txBody>
          <a:bodyPr/>
          <a:lstStyle>
            <a:lvl1pPr>
              <a:spcAft>
                <a:spcPts val="0"/>
              </a:spcAft>
              <a:defRPr>
                <a:solidFill>
                  <a:schemeClr val="bg1"/>
                </a:solidFill>
              </a:defRPr>
            </a:lvl1pPr>
            <a:lvl2pPr>
              <a:defRPr>
                <a:solidFill>
                  <a:schemeClr val="bg1"/>
                </a:solidFill>
              </a:defRPr>
            </a:lvl2pPr>
          </a:lstStyle>
          <a:p>
            <a:pPr lvl="0"/>
            <a:r>
              <a:rPr lang="en-US"/>
              <a:t>Name</a:t>
            </a:r>
          </a:p>
          <a:p>
            <a:pPr lvl="1"/>
            <a:r>
              <a:rPr lang="en-US"/>
              <a:t>Date</a:t>
            </a:r>
            <a:endParaRPr lang="en-GB"/>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3891612" y="2"/>
            <a:ext cx="4960294"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a:t> </a:t>
            </a:r>
            <a:endParaRPr lang="en-GB"/>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2279659" y="3550800"/>
            <a:ext cx="4960800"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a:t> </a:t>
            </a:r>
            <a:endParaRPr lang="en-GB"/>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4846035" y="2468831"/>
            <a:ext cx="1440000" cy="1920000"/>
          </a:xfrm>
          <a:prstGeom prst="flowChartDecision">
            <a:avLst/>
          </a:prstGeom>
          <a:solidFill>
            <a:schemeClr val="bg1"/>
          </a:solidFill>
        </p:spPr>
        <p:txBody>
          <a:bodyPr>
            <a:noAutofit/>
          </a:bodyPr>
          <a:lstStyle>
            <a:lvl1pPr>
              <a:defRPr sz="1400"/>
            </a:lvl1pPr>
          </a:lstStyle>
          <a:p>
            <a:r>
              <a:rPr lang="en-US"/>
              <a:t> </a:t>
            </a:r>
            <a:endParaRPr lang="en-GB"/>
          </a:p>
        </p:txBody>
      </p:sp>
      <p:pic>
        <p:nvPicPr>
          <p:cNvPr id="31" name="Graphic 30">
            <a:extLst>
              <a:ext uri="{FF2B5EF4-FFF2-40B4-BE49-F238E27FC236}">
                <a16:creationId xmlns:a16="http://schemas.microsoft.com/office/drawing/2014/main" id="{743C6D98-1722-4E05-929E-AB343311CA2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78" y="277363"/>
            <a:ext cx="1736469" cy="685356"/>
          </a:xfrm>
          <a:prstGeom prst="rect">
            <a:avLst/>
          </a:prstGeom>
        </p:spPr>
      </p:pic>
    </p:spTree>
    <p:extLst>
      <p:ext uri="{BB962C8B-B14F-4D97-AF65-F5344CB8AC3E}">
        <p14:creationId xmlns:p14="http://schemas.microsoft.com/office/powerpoint/2010/main" val="188733598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ver - Gas Transmission">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266" y="6178549"/>
            <a:ext cx="1410824"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330196" y="1411819"/>
            <a:ext cx="4033839" cy="1157385"/>
          </a:xfrm>
        </p:spPr>
        <p:txBody>
          <a:bodyPr anchor="t" anchorCtr="0"/>
          <a:lstStyle>
            <a:lvl1pPr>
              <a:lnSpc>
                <a:spcPct val="80000"/>
              </a:lnSpc>
              <a:defRPr sz="3200">
                <a:solidFill>
                  <a:schemeClr val="bg1"/>
                </a:solidFill>
              </a:defRPr>
            </a:lvl1pPr>
          </a:lstStyle>
          <a:p>
            <a:r>
              <a:rPr lang="en-US"/>
              <a:t>Click to edit Master title style</a:t>
            </a:r>
            <a:endParaRPr lang="en-GB"/>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330196" y="3467401"/>
            <a:ext cx="4033839" cy="523220"/>
          </a:xfrm>
        </p:spPr>
        <p:txBody>
          <a:bodyPr/>
          <a:lstStyle>
            <a:lvl1pPr>
              <a:spcAft>
                <a:spcPts val="0"/>
              </a:spcAft>
              <a:defRPr>
                <a:solidFill>
                  <a:schemeClr val="bg1"/>
                </a:solidFill>
              </a:defRPr>
            </a:lvl1pPr>
            <a:lvl2pPr>
              <a:defRPr>
                <a:solidFill>
                  <a:schemeClr val="bg1"/>
                </a:solidFill>
              </a:defRPr>
            </a:lvl2pPr>
          </a:lstStyle>
          <a:p>
            <a:pPr lvl="0"/>
            <a:r>
              <a:rPr lang="en-US"/>
              <a:t>Name</a:t>
            </a:r>
          </a:p>
          <a:p>
            <a:pPr lvl="1"/>
            <a:r>
              <a:rPr lang="en-US"/>
              <a:t>Date</a:t>
            </a:r>
            <a:endParaRPr lang="en-GB"/>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3891612" y="2"/>
            <a:ext cx="4960294"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a:t> </a:t>
            </a:r>
            <a:endParaRPr lang="en-GB"/>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2279659" y="3550800"/>
            <a:ext cx="4960800"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a:t> </a:t>
            </a:r>
            <a:endParaRPr lang="en-GB"/>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4846035" y="2468831"/>
            <a:ext cx="1440000" cy="1920000"/>
          </a:xfrm>
          <a:prstGeom prst="flowChartDecision">
            <a:avLst/>
          </a:prstGeom>
          <a:solidFill>
            <a:schemeClr val="bg1"/>
          </a:solidFill>
        </p:spPr>
        <p:txBody>
          <a:bodyPr>
            <a:noAutofit/>
          </a:bodyPr>
          <a:lstStyle>
            <a:lvl1pPr>
              <a:defRPr sz="1400"/>
            </a:lvl1pPr>
          </a:lstStyle>
          <a:p>
            <a:r>
              <a:rPr lang="en-US"/>
              <a:t> </a:t>
            </a:r>
            <a:endParaRPr lang="en-GB"/>
          </a:p>
        </p:txBody>
      </p:sp>
      <p:pic>
        <p:nvPicPr>
          <p:cNvPr id="25" name="Graphic 24">
            <a:extLst>
              <a:ext uri="{FF2B5EF4-FFF2-40B4-BE49-F238E27FC236}">
                <a16:creationId xmlns:a16="http://schemas.microsoft.com/office/drawing/2014/main" id="{D45BF049-76A9-444A-BE2F-250E572948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78" y="277363"/>
            <a:ext cx="1736469" cy="685356"/>
          </a:xfrm>
          <a:prstGeom prst="rect">
            <a:avLst/>
          </a:prstGeom>
        </p:spPr>
      </p:pic>
    </p:spTree>
    <p:extLst>
      <p:ext uri="{BB962C8B-B14F-4D97-AF65-F5344CB8AC3E}">
        <p14:creationId xmlns:p14="http://schemas.microsoft.com/office/powerpoint/2010/main" val="9008215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ver - Gas System Operator">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266" y="6178549"/>
            <a:ext cx="1410824"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330196" y="1411819"/>
            <a:ext cx="4033839" cy="1157385"/>
          </a:xfrm>
        </p:spPr>
        <p:txBody>
          <a:bodyPr anchor="t" anchorCtr="0"/>
          <a:lstStyle>
            <a:lvl1pPr>
              <a:lnSpc>
                <a:spcPct val="80000"/>
              </a:lnSpc>
              <a:defRPr sz="3200">
                <a:solidFill>
                  <a:schemeClr val="bg1"/>
                </a:solidFill>
              </a:defRPr>
            </a:lvl1pPr>
          </a:lstStyle>
          <a:p>
            <a:r>
              <a:rPr lang="en-US"/>
              <a:t>Click to edit Master title style</a:t>
            </a:r>
            <a:endParaRPr lang="en-GB"/>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330196" y="3467401"/>
            <a:ext cx="4033839" cy="523220"/>
          </a:xfrm>
        </p:spPr>
        <p:txBody>
          <a:bodyPr/>
          <a:lstStyle>
            <a:lvl1pPr>
              <a:spcAft>
                <a:spcPts val="0"/>
              </a:spcAft>
              <a:defRPr>
                <a:solidFill>
                  <a:schemeClr val="bg1"/>
                </a:solidFill>
              </a:defRPr>
            </a:lvl1pPr>
            <a:lvl2pPr>
              <a:defRPr>
                <a:solidFill>
                  <a:schemeClr val="bg1"/>
                </a:solidFill>
              </a:defRPr>
            </a:lvl2pPr>
          </a:lstStyle>
          <a:p>
            <a:pPr lvl="0"/>
            <a:r>
              <a:rPr lang="en-US"/>
              <a:t>Name</a:t>
            </a:r>
          </a:p>
          <a:p>
            <a:pPr lvl="1"/>
            <a:r>
              <a:rPr lang="en-US"/>
              <a:t>Date</a:t>
            </a:r>
            <a:endParaRPr lang="en-GB"/>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3891612" y="2"/>
            <a:ext cx="4960294"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a:t> </a:t>
            </a:r>
            <a:endParaRPr lang="en-GB"/>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2279659" y="3550800"/>
            <a:ext cx="4960800"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a:t> </a:t>
            </a:r>
            <a:endParaRPr lang="en-GB"/>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4846035" y="2468831"/>
            <a:ext cx="1440000" cy="1920000"/>
          </a:xfrm>
          <a:prstGeom prst="flowChartDecision">
            <a:avLst/>
          </a:prstGeom>
          <a:solidFill>
            <a:schemeClr val="bg1"/>
          </a:solidFill>
        </p:spPr>
        <p:txBody>
          <a:bodyPr>
            <a:noAutofit/>
          </a:bodyPr>
          <a:lstStyle>
            <a:lvl1pPr>
              <a:defRPr sz="1400"/>
            </a:lvl1pPr>
          </a:lstStyle>
          <a:p>
            <a:r>
              <a:rPr lang="en-US"/>
              <a:t> </a:t>
            </a:r>
            <a:endParaRPr lang="en-GB"/>
          </a:p>
        </p:txBody>
      </p:sp>
      <p:pic>
        <p:nvPicPr>
          <p:cNvPr id="11" name="Picture 10"/>
          <p:cNvPicPr>
            <a:picLocks noChangeAspect="1"/>
          </p:cNvPicPr>
          <p:nvPr userDrawn="1"/>
        </p:nvPicPr>
        <p:blipFill>
          <a:blip r:embed="rId4"/>
          <a:stretch>
            <a:fillRect/>
          </a:stretch>
        </p:blipFill>
        <p:spPr>
          <a:xfrm>
            <a:off x="-2379" y="340802"/>
            <a:ext cx="1547332" cy="610599"/>
          </a:xfrm>
          <a:prstGeom prst="rect">
            <a:avLst/>
          </a:prstGeom>
        </p:spPr>
      </p:pic>
    </p:spTree>
    <p:extLst>
      <p:ext uri="{BB962C8B-B14F-4D97-AF65-F5344CB8AC3E}">
        <p14:creationId xmlns:p14="http://schemas.microsoft.com/office/powerpoint/2010/main" val="33584631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ver - Capital Delivery">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266" y="6178549"/>
            <a:ext cx="1410824"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330196" y="1411819"/>
            <a:ext cx="4033839" cy="1157385"/>
          </a:xfrm>
        </p:spPr>
        <p:txBody>
          <a:bodyPr anchor="t" anchorCtr="0"/>
          <a:lstStyle>
            <a:lvl1pPr>
              <a:lnSpc>
                <a:spcPct val="80000"/>
              </a:lnSpc>
              <a:defRPr sz="3200">
                <a:solidFill>
                  <a:schemeClr val="bg1"/>
                </a:solidFill>
              </a:defRPr>
            </a:lvl1pPr>
          </a:lstStyle>
          <a:p>
            <a:r>
              <a:rPr lang="en-US"/>
              <a:t>Click to edit Master title style</a:t>
            </a:r>
            <a:endParaRPr lang="en-GB"/>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330196" y="3467401"/>
            <a:ext cx="4033839" cy="523220"/>
          </a:xfrm>
        </p:spPr>
        <p:txBody>
          <a:bodyPr/>
          <a:lstStyle>
            <a:lvl1pPr>
              <a:spcAft>
                <a:spcPts val="0"/>
              </a:spcAft>
              <a:defRPr>
                <a:solidFill>
                  <a:schemeClr val="bg1"/>
                </a:solidFill>
              </a:defRPr>
            </a:lvl1pPr>
            <a:lvl2pPr>
              <a:defRPr>
                <a:solidFill>
                  <a:schemeClr val="bg1"/>
                </a:solidFill>
              </a:defRPr>
            </a:lvl2pPr>
          </a:lstStyle>
          <a:p>
            <a:pPr lvl="0"/>
            <a:r>
              <a:rPr lang="en-US"/>
              <a:t>Name</a:t>
            </a:r>
          </a:p>
          <a:p>
            <a:pPr lvl="1"/>
            <a:r>
              <a:rPr lang="en-US"/>
              <a:t>Date</a:t>
            </a:r>
            <a:endParaRPr lang="en-GB"/>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3891612" y="2"/>
            <a:ext cx="4960294"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a:t> </a:t>
            </a:r>
            <a:endParaRPr lang="en-GB"/>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2279659" y="3550800"/>
            <a:ext cx="4960800"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a:t> </a:t>
            </a:r>
            <a:endParaRPr lang="en-GB"/>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4846035" y="2468831"/>
            <a:ext cx="1440000" cy="1920000"/>
          </a:xfrm>
          <a:prstGeom prst="flowChartDecision">
            <a:avLst/>
          </a:prstGeom>
          <a:solidFill>
            <a:schemeClr val="bg1"/>
          </a:solidFill>
        </p:spPr>
        <p:txBody>
          <a:bodyPr>
            <a:noAutofit/>
          </a:bodyPr>
          <a:lstStyle>
            <a:lvl1pPr>
              <a:defRPr sz="1400"/>
            </a:lvl1pPr>
          </a:lstStyle>
          <a:p>
            <a:r>
              <a:rPr lang="en-US"/>
              <a:t> </a:t>
            </a:r>
            <a:endParaRPr lang="en-GB"/>
          </a:p>
        </p:txBody>
      </p:sp>
      <p:pic>
        <p:nvPicPr>
          <p:cNvPr id="28" name="Graphic 27">
            <a:extLst>
              <a:ext uri="{FF2B5EF4-FFF2-40B4-BE49-F238E27FC236}">
                <a16:creationId xmlns:a16="http://schemas.microsoft.com/office/drawing/2014/main" id="{A4769A89-F694-4BC2-B8EA-1E2093D69A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78" y="277365"/>
            <a:ext cx="1153207" cy="685355"/>
          </a:xfrm>
          <a:prstGeom prst="rect">
            <a:avLst/>
          </a:prstGeom>
        </p:spPr>
      </p:pic>
    </p:spTree>
    <p:extLst>
      <p:ext uri="{BB962C8B-B14F-4D97-AF65-F5344CB8AC3E}">
        <p14:creationId xmlns:p14="http://schemas.microsoft.com/office/powerpoint/2010/main" val="142006284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765F1B84-9A40-42D8-B3EE-41F4BD7CFE09}"/>
              </a:ext>
            </a:extLst>
          </p:cNvPr>
          <p:cNvSpPr>
            <a:spLocks noGrp="1"/>
          </p:cNvSpPr>
          <p:nvPr>
            <p:ph type="body" sz="quarter" idx="16"/>
          </p:nvPr>
        </p:nvSpPr>
        <p:spPr>
          <a:xfrm>
            <a:off x="431800" y="1411288"/>
            <a:ext cx="5435599" cy="1884779"/>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6">
            <a:extLst>
              <a:ext uri="{FF2B5EF4-FFF2-40B4-BE49-F238E27FC236}">
                <a16:creationId xmlns:a16="http://schemas.microsoft.com/office/drawing/2014/main" id="{38480D57-B2D8-4496-806A-1824358683A9}"/>
              </a:ext>
            </a:extLst>
          </p:cNvPr>
          <p:cNvSpPr>
            <a:spLocks noGrp="1"/>
          </p:cNvSpPr>
          <p:nvPr>
            <p:ph type="ftr" sz="quarter" idx="17"/>
          </p:nvPr>
        </p:nvSpPr>
        <p:spPr/>
        <p:txBody>
          <a:bodyPr/>
          <a:lstStyle/>
          <a:p>
            <a:pPr>
              <a:tabLst>
                <a:tab pos="989013" algn="l"/>
              </a:tabLst>
            </a:pPr>
            <a:r>
              <a:rPr lang="fr-FR"/>
              <a:t>| [Insert document title] | [Insert date]</a:t>
            </a:r>
          </a:p>
        </p:txBody>
      </p:sp>
      <p:sp>
        <p:nvSpPr>
          <p:cNvPr id="3" name="Title 2">
            <a:extLst>
              <a:ext uri="{FF2B5EF4-FFF2-40B4-BE49-F238E27FC236}">
                <a16:creationId xmlns:a16="http://schemas.microsoft.com/office/drawing/2014/main" id="{1CBA43E0-9E3A-46EC-91D4-D70A0E6EB47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5274085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Divider">
    <p:bg>
      <p:bgPr>
        <a:solidFill>
          <a:schemeClr val="accent1"/>
        </a:solid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2C8DA23-E484-4D16-8C50-77D951B51DD4}"/>
              </a:ext>
            </a:extLst>
          </p:cNvPr>
          <p:cNvSpPr>
            <a:spLocks noGrp="1"/>
          </p:cNvSpPr>
          <p:nvPr>
            <p:ph type="body" sz="quarter" idx="15" hasCustomPrompt="1"/>
          </p:nvPr>
        </p:nvSpPr>
        <p:spPr>
          <a:xfrm>
            <a:off x="330194" y="3382038"/>
            <a:ext cx="2524125"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US"/>
              <a:t>Title</a:t>
            </a:r>
          </a:p>
          <a:p>
            <a:pPr lvl="1"/>
            <a:r>
              <a:rPr lang="en-US"/>
              <a:t>Sub heading</a:t>
            </a:r>
            <a:endParaRPr lang="en-GB"/>
          </a:p>
        </p:txBody>
      </p:sp>
      <p:pic>
        <p:nvPicPr>
          <p:cNvPr id="10" name="Graphic 9">
            <a:extLst>
              <a:ext uri="{FF2B5EF4-FFF2-40B4-BE49-F238E27FC236}">
                <a16:creationId xmlns:a16="http://schemas.microsoft.com/office/drawing/2014/main" id="{B5C1225E-7A2B-4204-8951-1CD60FF303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266" y="6178549"/>
            <a:ext cx="1410824" cy="386768"/>
          </a:xfrm>
          <a:prstGeom prst="rect">
            <a:avLst/>
          </a:prstGeom>
        </p:spPr>
      </p:pic>
      <p:sp>
        <p:nvSpPr>
          <p:cNvPr id="13" name="Text Placeholder 11">
            <a:extLst>
              <a:ext uri="{FF2B5EF4-FFF2-40B4-BE49-F238E27FC236}">
                <a16:creationId xmlns:a16="http://schemas.microsoft.com/office/drawing/2014/main" id="{668417C5-1CE5-43E5-9448-0B5FEF92AE09}"/>
              </a:ext>
            </a:extLst>
          </p:cNvPr>
          <p:cNvSpPr>
            <a:spLocks noGrp="1"/>
          </p:cNvSpPr>
          <p:nvPr>
            <p:ph type="body" sz="quarter" idx="17" hasCustomPrompt="1"/>
          </p:nvPr>
        </p:nvSpPr>
        <p:spPr>
          <a:xfrm>
            <a:off x="317496" y="1497026"/>
            <a:ext cx="2598742" cy="1769715"/>
          </a:xfrm>
        </p:spPr>
        <p:txBody>
          <a:bodyPr anchor="b" anchorCtr="0"/>
          <a:lstStyle>
            <a:lvl1pPr>
              <a:defRPr sz="11500">
                <a:solidFill>
                  <a:schemeClr val="bg1"/>
                </a:solidFill>
              </a:defRPr>
            </a:lvl1pPr>
          </a:lstStyle>
          <a:p>
            <a:pPr lvl="0"/>
            <a:r>
              <a:rPr lang="en-US"/>
              <a:t>1</a:t>
            </a:r>
            <a:endParaRPr lang="en-GB"/>
          </a:p>
        </p:txBody>
      </p:sp>
      <p:sp>
        <p:nvSpPr>
          <p:cNvPr id="8" name="Picture Placeholder 8">
            <a:extLst>
              <a:ext uri="{FF2B5EF4-FFF2-40B4-BE49-F238E27FC236}">
                <a16:creationId xmlns:a16="http://schemas.microsoft.com/office/drawing/2014/main" id="{972A00B0-5109-4795-B6DD-671C71DA1449}"/>
              </a:ext>
            </a:extLst>
          </p:cNvPr>
          <p:cNvSpPr>
            <a:spLocks noGrp="1" noChangeAspect="1"/>
          </p:cNvSpPr>
          <p:nvPr>
            <p:ph type="pic" sz="quarter" idx="16" hasCustomPrompt="1"/>
          </p:nvPr>
        </p:nvSpPr>
        <p:spPr bwMode="gray">
          <a:xfrm>
            <a:off x="3099461" y="-12668"/>
            <a:ext cx="6056160" cy="6877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a:t> </a:t>
            </a:r>
            <a:endParaRPr lang="en-GB"/>
          </a:p>
        </p:txBody>
      </p:sp>
    </p:spTree>
    <p:extLst>
      <p:ext uri="{BB962C8B-B14F-4D97-AF65-F5344CB8AC3E}">
        <p14:creationId xmlns:p14="http://schemas.microsoft.com/office/powerpoint/2010/main" val="9950435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 Electricity Transmission">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330194" y="3382038"/>
            <a:ext cx="2524125"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US"/>
              <a:t>Title</a:t>
            </a:r>
          </a:p>
          <a:p>
            <a:pPr lvl="1"/>
            <a:r>
              <a:rPr lang="en-US"/>
              <a:t>Sub heading</a:t>
            </a:r>
            <a:endParaRPr lang="en-GB"/>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317496" y="1497026"/>
            <a:ext cx="2598742" cy="1769715"/>
          </a:xfrm>
        </p:spPr>
        <p:txBody>
          <a:bodyPr anchor="b" anchorCtr="0"/>
          <a:lstStyle>
            <a:lvl1pPr>
              <a:defRPr sz="11500">
                <a:solidFill>
                  <a:schemeClr val="bg1"/>
                </a:solidFill>
              </a:defRPr>
            </a:lvl1pPr>
          </a:lstStyle>
          <a:p>
            <a:pPr lvl="0"/>
            <a:r>
              <a:rPr lang="en-US"/>
              <a:t>1</a:t>
            </a:r>
            <a:endParaRPr lang="en-GB"/>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3099461" y="-12668"/>
            <a:ext cx="6056160" cy="6877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a:t> </a:t>
            </a:r>
            <a:endParaRPr lang="en-GB"/>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266" y="6178549"/>
            <a:ext cx="1410824" cy="386768"/>
          </a:xfrm>
          <a:prstGeom prst="rect">
            <a:avLst/>
          </a:prstGeom>
        </p:spPr>
      </p:pic>
      <p:pic>
        <p:nvPicPr>
          <p:cNvPr id="9" name="Graphic 8">
            <a:extLst>
              <a:ext uri="{FF2B5EF4-FFF2-40B4-BE49-F238E27FC236}">
                <a16:creationId xmlns:a16="http://schemas.microsoft.com/office/drawing/2014/main" id="{CA499534-3473-4E22-AB07-600AA3C32E6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78" y="277363"/>
            <a:ext cx="1736469" cy="685356"/>
          </a:xfrm>
          <a:prstGeom prst="rect">
            <a:avLst/>
          </a:prstGeom>
        </p:spPr>
      </p:pic>
    </p:spTree>
    <p:extLst>
      <p:ext uri="{BB962C8B-B14F-4D97-AF65-F5344CB8AC3E}">
        <p14:creationId xmlns:p14="http://schemas.microsoft.com/office/powerpoint/2010/main" val="209278868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 Gas Transmission">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330194" y="3382038"/>
            <a:ext cx="2524125"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US"/>
              <a:t>Title</a:t>
            </a:r>
          </a:p>
          <a:p>
            <a:pPr lvl="1"/>
            <a:r>
              <a:rPr lang="en-US"/>
              <a:t>Sub heading</a:t>
            </a:r>
            <a:endParaRPr lang="en-GB"/>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317496" y="1497026"/>
            <a:ext cx="2598742" cy="1769715"/>
          </a:xfrm>
        </p:spPr>
        <p:txBody>
          <a:bodyPr anchor="b" anchorCtr="0"/>
          <a:lstStyle>
            <a:lvl1pPr>
              <a:defRPr sz="11500">
                <a:solidFill>
                  <a:schemeClr val="bg1"/>
                </a:solidFill>
              </a:defRPr>
            </a:lvl1pPr>
          </a:lstStyle>
          <a:p>
            <a:pPr lvl="0"/>
            <a:r>
              <a:rPr lang="en-US"/>
              <a:t>1</a:t>
            </a:r>
            <a:endParaRPr lang="en-GB"/>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3099461" y="-12668"/>
            <a:ext cx="6056160" cy="6877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a:t> </a:t>
            </a:r>
            <a:endParaRPr lang="en-GB"/>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266" y="6178549"/>
            <a:ext cx="1410824" cy="386768"/>
          </a:xfrm>
          <a:prstGeom prst="rect">
            <a:avLst/>
          </a:prstGeom>
        </p:spPr>
      </p:pic>
      <p:pic>
        <p:nvPicPr>
          <p:cNvPr id="30" name="Graphic 29">
            <a:extLst>
              <a:ext uri="{FF2B5EF4-FFF2-40B4-BE49-F238E27FC236}">
                <a16:creationId xmlns:a16="http://schemas.microsoft.com/office/drawing/2014/main" id="{1A4C1D0B-5407-4DAA-8724-B6778E12A9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78" y="277363"/>
            <a:ext cx="1736469" cy="685356"/>
          </a:xfrm>
          <a:prstGeom prst="rect">
            <a:avLst/>
          </a:prstGeom>
        </p:spPr>
      </p:pic>
    </p:spTree>
    <p:extLst>
      <p:ext uri="{BB962C8B-B14F-4D97-AF65-F5344CB8AC3E}">
        <p14:creationId xmlns:p14="http://schemas.microsoft.com/office/powerpoint/2010/main" val="5724444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 + Gas System Operator">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330194" y="3382038"/>
            <a:ext cx="2524125"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US"/>
              <a:t>Title</a:t>
            </a:r>
          </a:p>
          <a:p>
            <a:pPr lvl="1"/>
            <a:r>
              <a:rPr lang="en-US"/>
              <a:t>Sub heading</a:t>
            </a:r>
            <a:endParaRPr lang="en-GB"/>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317496" y="1497026"/>
            <a:ext cx="2598742" cy="1769715"/>
          </a:xfrm>
        </p:spPr>
        <p:txBody>
          <a:bodyPr anchor="b" anchorCtr="0"/>
          <a:lstStyle>
            <a:lvl1pPr>
              <a:defRPr sz="11500">
                <a:solidFill>
                  <a:schemeClr val="bg1"/>
                </a:solidFill>
              </a:defRPr>
            </a:lvl1pPr>
          </a:lstStyle>
          <a:p>
            <a:pPr lvl="0"/>
            <a:r>
              <a:rPr lang="en-US"/>
              <a:t>1</a:t>
            </a:r>
            <a:endParaRPr lang="en-GB"/>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3099461" y="-12668"/>
            <a:ext cx="6056160" cy="6877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a:t> </a:t>
            </a:r>
            <a:endParaRPr lang="en-GB"/>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266" y="6178549"/>
            <a:ext cx="1410824" cy="386768"/>
          </a:xfrm>
          <a:prstGeom prst="rect">
            <a:avLst/>
          </a:prstGeom>
        </p:spPr>
      </p:pic>
      <p:pic>
        <p:nvPicPr>
          <p:cNvPr id="10" name="Picture 9"/>
          <p:cNvPicPr>
            <a:picLocks noChangeAspect="1"/>
          </p:cNvPicPr>
          <p:nvPr userDrawn="1"/>
        </p:nvPicPr>
        <p:blipFill>
          <a:blip r:embed="rId4"/>
          <a:stretch>
            <a:fillRect/>
          </a:stretch>
        </p:blipFill>
        <p:spPr>
          <a:xfrm>
            <a:off x="-2379" y="340802"/>
            <a:ext cx="1547332" cy="610599"/>
          </a:xfrm>
          <a:prstGeom prst="rect">
            <a:avLst/>
          </a:prstGeom>
        </p:spPr>
      </p:pic>
    </p:spTree>
    <p:extLst>
      <p:ext uri="{BB962C8B-B14F-4D97-AF65-F5344CB8AC3E}">
        <p14:creationId xmlns:p14="http://schemas.microsoft.com/office/powerpoint/2010/main" val="244580768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ack cover blue">
    <p:bg>
      <p:bgPr>
        <a:solidFill>
          <a:schemeClr val="accent1"/>
        </a:solidFill>
        <a:effectLst/>
      </p:bgPr>
    </p:bg>
    <p:spTree>
      <p:nvGrpSpPr>
        <p:cNvPr id="1" name=""/>
        <p:cNvGrpSpPr/>
        <p:nvPr/>
      </p:nvGrpSpPr>
      <p:grpSpPr>
        <a:xfrm>
          <a:off x="0" y="0"/>
          <a:ext cx="0" cy="0"/>
          <a:chOff x="0" y="0"/>
          <a:chExt cx="0" cy="0"/>
        </a:xfrm>
      </p:grpSpPr>
      <p:sp>
        <p:nvSpPr>
          <p:cNvPr id="3" name="Slide Number Placeholder 5"/>
          <p:cNvSpPr txBox="1">
            <a:spLocks/>
          </p:cNvSpPr>
          <p:nvPr userDrawn="1"/>
        </p:nvSpPr>
        <p:spPr>
          <a:xfrm>
            <a:off x="8505646" y="6371169"/>
            <a:ext cx="638355" cy="486833"/>
          </a:xfrm>
          <a:prstGeom prst="rect">
            <a:avLst/>
          </a:prstGeom>
        </p:spPr>
        <p:txBody>
          <a:bodyPr anchor="b"/>
          <a:lstStyle>
            <a:defPPr>
              <a:defRPr lang="en-GB"/>
            </a:defPPr>
            <a:lvl1pPr algn="r" rtl="0" fontAlgn="base">
              <a:spcBef>
                <a:spcPct val="0"/>
              </a:spcBef>
              <a:spcAft>
                <a:spcPct val="0"/>
              </a:spcAft>
              <a:defRPr lang="en-GB" sz="1000" b="0" kern="1200" smtClean="0">
                <a:solidFill>
                  <a:schemeClr val="tx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fld id="{C765D33F-A874-457A-8BB6-233806FE7182}" type="slidenum">
              <a:rPr lang="en-GB" sz="600" smtClean="0"/>
              <a:pPr/>
              <a:t>‹#›</a:t>
            </a:fld>
            <a:endParaRPr lang="en-GB" sz="600"/>
          </a:p>
        </p:txBody>
      </p:sp>
      <p:grpSp>
        <p:nvGrpSpPr>
          <p:cNvPr id="50" name="Group 49">
            <a:extLst>
              <a:ext uri="{FF2B5EF4-FFF2-40B4-BE49-F238E27FC236}">
                <a16:creationId xmlns:a16="http://schemas.microsoft.com/office/drawing/2014/main" id="{0704F238-3359-468F-8B64-BD992440F212}"/>
              </a:ext>
            </a:extLst>
          </p:cNvPr>
          <p:cNvGrpSpPr/>
          <p:nvPr userDrawn="1"/>
        </p:nvGrpSpPr>
        <p:grpSpPr bwMode="black">
          <a:xfrm>
            <a:off x="2105025" y="2735713"/>
            <a:ext cx="4933950" cy="1386576"/>
            <a:chOff x="2910342" y="325575"/>
            <a:chExt cx="5928968" cy="1249653"/>
          </a:xfrm>
        </p:grpSpPr>
        <p:sp>
          <p:nvSpPr>
            <p:cNvPr id="31" name="Freeform: Shape 30">
              <a:extLst>
                <a:ext uri="{FF2B5EF4-FFF2-40B4-BE49-F238E27FC236}">
                  <a16:creationId xmlns:a16="http://schemas.microsoft.com/office/drawing/2014/main" id="{AFE871AB-CF2E-4DAC-8C2D-963B97B314CA}"/>
                </a:ext>
              </a:extLst>
            </p:cNvPr>
            <p:cNvSpPr/>
            <p:nvPr/>
          </p:nvSpPr>
          <p:spPr bwMode="black">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sz="1800"/>
            </a:p>
          </p:txBody>
        </p:sp>
        <p:sp>
          <p:nvSpPr>
            <p:cNvPr id="32" name="Freeform: Shape 31">
              <a:extLst>
                <a:ext uri="{FF2B5EF4-FFF2-40B4-BE49-F238E27FC236}">
                  <a16:creationId xmlns:a16="http://schemas.microsoft.com/office/drawing/2014/main" id="{BC8C29B9-203B-435B-890E-73A70CA4C81F}"/>
                </a:ext>
              </a:extLst>
            </p:cNvPr>
            <p:cNvSpPr/>
            <p:nvPr/>
          </p:nvSpPr>
          <p:spPr bwMode="black">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sz="1800"/>
            </a:p>
          </p:txBody>
        </p:sp>
        <p:sp>
          <p:nvSpPr>
            <p:cNvPr id="33" name="Freeform: Shape 32">
              <a:extLst>
                <a:ext uri="{FF2B5EF4-FFF2-40B4-BE49-F238E27FC236}">
                  <a16:creationId xmlns:a16="http://schemas.microsoft.com/office/drawing/2014/main" id="{C707B5D5-B821-47CA-933A-D54DC178C7C5}"/>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sz="1800"/>
            </a:p>
          </p:txBody>
        </p:sp>
        <p:sp>
          <p:nvSpPr>
            <p:cNvPr id="34" name="Freeform: Shape 33">
              <a:extLst>
                <a:ext uri="{FF2B5EF4-FFF2-40B4-BE49-F238E27FC236}">
                  <a16:creationId xmlns:a16="http://schemas.microsoft.com/office/drawing/2014/main" id="{0D58047D-9689-487F-BFF5-02E48B2EA260}"/>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sz="1800"/>
            </a:p>
          </p:txBody>
        </p:sp>
        <p:sp>
          <p:nvSpPr>
            <p:cNvPr id="35" name="Freeform: Shape 34">
              <a:extLst>
                <a:ext uri="{FF2B5EF4-FFF2-40B4-BE49-F238E27FC236}">
                  <a16:creationId xmlns:a16="http://schemas.microsoft.com/office/drawing/2014/main" id="{2EE19533-4B41-4903-ADFA-1430E5FA3683}"/>
                </a:ext>
              </a:extLst>
            </p:cNvPr>
            <p:cNvSpPr/>
            <p:nvPr/>
          </p:nvSpPr>
          <p:spPr bwMode="black">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sz="1800"/>
            </a:p>
          </p:txBody>
        </p:sp>
        <p:sp>
          <p:nvSpPr>
            <p:cNvPr id="36" name="Freeform: Shape 35">
              <a:extLst>
                <a:ext uri="{FF2B5EF4-FFF2-40B4-BE49-F238E27FC236}">
                  <a16:creationId xmlns:a16="http://schemas.microsoft.com/office/drawing/2014/main" id="{F72D0F65-4955-4D3B-8293-898EC918883C}"/>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sz="1800"/>
            </a:p>
          </p:txBody>
        </p:sp>
        <p:sp>
          <p:nvSpPr>
            <p:cNvPr id="37" name="Freeform: Shape 36">
              <a:extLst>
                <a:ext uri="{FF2B5EF4-FFF2-40B4-BE49-F238E27FC236}">
                  <a16:creationId xmlns:a16="http://schemas.microsoft.com/office/drawing/2014/main" id="{AC4826A8-C9E9-49D9-AF7F-E3DC7BD67BD3}"/>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sz="1800"/>
            </a:p>
          </p:txBody>
        </p:sp>
        <p:sp>
          <p:nvSpPr>
            <p:cNvPr id="38" name="Freeform: Shape 37">
              <a:extLst>
                <a:ext uri="{FF2B5EF4-FFF2-40B4-BE49-F238E27FC236}">
                  <a16:creationId xmlns:a16="http://schemas.microsoft.com/office/drawing/2014/main" id="{9CCCC674-E4E6-46F9-9914-F12E382E2222}"/>
                </a:ext>
              </a:extLst>
            </p:cNvPr>
            <p:cNvSpPr/>
            <p:nvPr/>
          </p:nvSpPr>
          <p:spPr bwMode="black">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sz="1800"/>
            </a:p>
          </p:txBody>
        </p:sp>
        <p:sp>
          <p:nvSpPr>
            <p:cNvPr id="39" name="Freeform: Shape 38">
              <a:extLst>
                <a:ext uri="{FF2B5EF4-FFF2-40B4-BE49-F238E27FC236}">
                  <a16:creationId xmlns:a16="http://schemas.microsoft.com/office/drawing/2014/main" id="{A53A8048-4F2C-4389-90D8-AD6670C2E937}"/>
                </a:ext>
              </a:extLst>
            </p:cNvPr>
            <p:cNvSpPr/>
            <p:nvPr/>
          </p:nvSpPr>
          <p:spPr bwMode="black">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sz="1800"/>
            </a:p>
          </p:txBody>
        </p:sp>
        <p:sp>
          <p:nvSpPr>
            <p:cNvPr id="40" name="Freeform: Shape 39">
              <a:extLst>
                <a:ext uri="{FF2B5EF4-FFF2-40B4-BE49-F238E27FC236}">
                  <a16:creationId xmlns:a16="http://schemas.microsoft.com/office/drawing/2014/main" id="{91191415-0ECC-4572-B26D-B095FEB85F29}"/>
                </a:ext>
              </a:extLst>
            </p:cNvPr>
            <p:cNvSpPr/>
            <p:nvPr/>
          </p:nvSpPr>
          <p:spPr bwMode="black">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sz="1800"/>
            </a:p>
          </p:txBody>
        </p:sp>
        <p:sp>
          <p:nvSpPr>
            <p:cNvPr id="41" name="Freeform: Shape 40">
              <a:extLst>
                <a:ext uri="{FF2B5EF4-FFF2-40B4-BE49-F238E27FC236}">
                  <a16:creationId xmlns:a16="http://schemas.microsoft.com/office/drawing/2014/main" id="{AACB428A-70CC-49C9-9815-49643EC9A0FD}"/>
                </a:ext>
              </a:extLst>
            </p:cNvPr>
            <p:cNvSpPr/>
            <p:nvPr/>
          </p:nvSpPr>
          <p:spPr bwMode="black">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sz="1800"/>
            </a:p>
          </p:txBody>
        </p:sp>
        <p:sp>
          <p:nvSpPr>
            <p:cNvPr id="42" name="Freeform: Shape 41">
              <a:extLst>
                <a:ext uri="{FF2B5EF4-FFF2-40B4-BE49-F238E27FC236}">
                  <a16:creationId xmlns:a16="http://schemas.microsoft.com/office/drawing/2014/main" id="{3861F017-D2F7-4800-923F-F093966A4640}"/>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sz="1800"/>
            </a:p>
          </p:txBody>
        </p:sp>
        <p:sp>
          <p:nvSpPr>
            <p:cNvPr id="43" name="Freeform: Shape 42">
              <a:extLst>
                <a:ext uri="{FF2B5EF4-FFF2-40B4-BE49-F238E27FC236}">
                  <a16:creationId xmlns:a16="http://schemas.microsoft.com/office/drawing/2014/main" id="{EC217B49-70CC-4D78-AED0-18A9A28B3500}"/>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sz="1800"/>
            </a:p>
          </p:txBody>
        </p:sp>
        <p:sp>
          <p:nvSpPr>
            <p:cNvPr id="44" name="Freeform: Shape 43">
              <a:extLst>
                <a:ext uri="{FF2B5EF4-FFF2-40B4-BE49-F238E27FC236}">
                  <a16:creationId xmlns:a16="http://schemas.microsoft.com/office/drawing/2014/main" id="{7021449B-89FF-4452-B2AC-A01CC925A3F6}"/>
                </a:ext>
              </a:extLst>
            </p:cNvPr>
            <p:cNvSpPr/>
            <p:nvPr/>
          </p:nvSpPr>
          <p:spPr bwMode="black">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sz="1800"/>
            </a:p>
          </p:txBody>
        </p:sp>
        <p:sp>
          <p:nvSpPr>
            <p:cNvPr id="45" name="Freeform: Shape 44">
              <a:extLst>
                <a:ext uri="{FF2B5EF4-FFF2-40B4-BE49-F238E27FC236}">
                  <a16:creationId xmlns:a16="http://schemas.microsoft.com/office/drawing/2014/main" id="{A63DE190-5910-4A04-8831-912E7B4D07E0}"/>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sz="1800"/>
            </a:p>
          </p:txBody>
        </p:sp>
        <p:sp>
          <p:nvSpPr>
            <p:cNvPr id="46" name="Freeform: Shape 45">
              <a:extLst>
                <a:ext uri="{FF2B5EF4-FFF2-40B4-BE49-F238E27FC236}">
                  <a16:creationId xmlns:a16="http://schemas.microsoft.com/office/drawing/2014/main" id="{CC513A30-DC41-4B70-B474-B7F9882045F1}"/>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sz="1800"/>
            </a:p>
          </p:txBody>
        </p:sp>
        <p:sp>
          <p:nvSpPr>
            <p:cNvPr id="47" name="Freeform: Shape 46">
              <a:extLst>
                <a:ext uri="{FF2B5EF4-FFF2-40B4-BE49-F238E27FC236}">
                  <a16:creationId xmlns:a16="http://schemas.microsoft.com/office/drawing/2014/main" id="{04BE96A6-616D-4E71-8D2F-943A0D187F8C}"/>
                </a:ext>
              </a:extLst>
            </p:cNvPr>
            <p:cNvSpPr/>
            <p:nvPr/>
          </p:nvSpPr>
          <p:spPr bwMode="black">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sz="1800"/>
            </a:p>
          </p:txBody>
        </p:sp>
        <p:sp>
          <p:nvSpPr>
            <p:cNvPr id="48" name="Freeform: Shape 47">
              <a:extLst>
                <a:ext uri="{FF2B5EF4-FFF2-40B4-BE49-F238E27FC236}">
                  <a16:creationId xmlns:a16="http://schemas.microsoft.com/office/drawing/2014/main" id="{FC6CE4B4-072A-4577-874A-81871C055E54}"/>
                </a:ext>
              </a:extLst>
            </p:cNvPr>
            <p:cNvSpPr/>
            <p:nvPr/>
          </p:nvSpPr>
          <p:spPr bwMode="black">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sz="1800"/>
            </a:p>
          </p:txBody>
        </p:sp>
        <p:sp>
          <p:nvSpPr>
            <p:cNvPr id="49" name="Freeform: Shape 48">
              <a:extLst>
                <a:ext uri="{FF2B5EF4-FFF2-40B4-BE49-F238E27FC236}">
                  <a16:creationId xmlns:a16="http://schemas.microsoft.com/office/drawing/2014/main" id="{CC62C249-90CE-45DC-8B3D-A3EF2B7862C4}"/>
                </a:ext>
              </a:extLst>
            </p:cNvPr>
            <p:cNvSpPr/>
            <p:nvPr/>
          </p:nvSpPr>
          <p:spPr bwMode="black">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sz="1800"/>
            </a:p>
          </p:txBody>
        </p:sp>
      </p:grpSp>
    </p:spTree>
    <p:extLst>
      <p:ext uri="{BB962C8B-B14F-4D97-AF65-F5344CB8AC3E}">
        <p14:creationId xmlns:p14="http://schemas.microsoft.com/office/powerpoint/2010/main" val="190897768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Key messag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765F1B84-9A40-42D8-B3EE-41F4BD7CFE09}"/>
              </a:ext>
            </a:extLst>
          </p:cNvPr>
          <p:cNvSpPr>
            <a:spLocks noGrp="1"/>
          </p:cNvSpPr>
          <p:nvPr>
            <p:ph type="body" sz="quarter" idx="16"/>
          </p:nvPr>
        </p:nvSpPr>
        <p:spPr>
          <a:xfrm>
            <a:off x="431802" y="1411291"/>
            <a:ext cx="5435599" cy="1877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1CBA43E0-9E3A-46EC-91D4-D70A0E6EB47D}"/>
              </a:ext>
            </a:extLst>
          </p:cNvPr>
          <p:cNvSpPr>
            <a:spLocks noGrp="1"/>
          </p:cNvSpPr>
          <p:nvPr>
            <p:ph type="title"/>
          </p:nvPr>
        </p:nvSpPr>
        <p:spPr/>
        <p:txBody>
          <a:bodyPr/>
          <a:lstStyle/>
          <a:p>
            <a:r>
              <a:rPr lang="en-US"/>
              <a:t>Click to edit Master title style</a:t>
            </a:r>
            <a:endParaRPr lang="en-GB"/>
          </a:p>
        </p:txBody>
      </p:sp>
      <p:sp>
        <p:nvSpPr>
          <p:cNvPr id="10" name="Footer Placeholder 6">
            <a:extLst>
              <a:ext uri="{FF2B5EF4-FFF2-40B4-BE49-F238E27FC236}">
                <a16:creationId xmlns:a16="http://schemas.microsoft.com/office/drawing/2014/main" id="{5ECE4E2C-AC52-4048-9268-C6E8B681C09A}"/>
              </a:ext>
            </a:extLst>
          </p:cNvPr>
          <p:cNvSpPr>
            <a:spLocks noGrp="1" noChangeArrowheads="1"/>
          </p:cNvSpPr>
          <p:nvPr>
            <p:ph type="ftr" sz="quarter" idx="17"/>
          </p:nvPr>
        </p:nvSpPr>
        <p:spPr/>
        <p:txBody>
          <a:bodyPr/>
          <a:lstStyle>
            <a:lvl1pPr>
              <a:defRPr/>
            </a:lvl1pPr>
          </a:lstStyle>
          <a:p>
            <a:pPr>
              <a:defRPr/>
            </a:pPr>
            <a:r>
              <a:rPr lang="en-US" altLang="en-US"/>
              <a:t>| 2020 Siting Outlook | March 19, 2020</a:t>
            </a:r>
            <a:endParaRPr lang="fr-FR" altLang="en-US"/>
          </a:p>
        </p:txBody>
      </p:sp>
    </p:spTree>
    <p:extLst>
      <p:ext uri="{BB962C8B-B14F-4D97-AF65-F5344CB8AC3E}">
        <p14:creationId xmlns:p14="http://schemas.microsoft.com/office/powerpoint/2010/main" val="64528372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Rectangle 5"/>
          <p:cNvSpPr/>
          <p:nvPr userDrawn="1"/>
        </p:nvSpPr>
        <p:spPr bwMode="auto">
          <a:xfrm>
            <a:off x="0" y="0"/>
            <a:ext cx="9144000" cy="6858000"/>
          </a:xfrm>
          <a:prstGeom prst="rect">
            <a:avLst/>
          </a:prstGeom>
          <a:solidFill>
            <a:schemeClr val="accent1"/>
          </a:solidFill>
          <a:ln w="9525" cap="flat" cmpd="sng" algn="ctr">
            <a:noFill/>
            <a:prstDash val="solid"/>
            <a:round/>
            <a:headEnd type="none" w="med" len="med"/>
            <a:tailEnd type="none" w="med" len="med"/>
          </a:ln>
          <a:effectLst/>
        </p:spPr>
        <p:txBody>
          <a:bodyPr vert="horz" wrap="square" lIns="68576" tIns="34289" rIns="68576" bIns="34289" numCol="1" rtlCol="0" anchor="t" anchorCtr="0" compatLnSpc="1">
            <a:prstTxWarp prst="textNoShape">
              <a:avLst/>
            </a:prstTxWarp>
          </a:bodyPr>
          <a:lstStyle/>
          <a:p>
            <a:pPr algn="l">
              <a:spcAft>
                <a:spcPts val="338"/>
              </a:spcAft>
            </a:pPr>
            <a:endParaRPr lang="en-US" sz="1350" err="1">
              <a:solidFill>
                <a:schemeClr val="bg1"/>
              </a:solidFill>
              <a:latin typeface="+mn-lt"/>
              <a:cs typeface="Arial"/>
            </a:endParaRPr>
          </a:p>
        </p:txBody>
      </p:sp>
      <p:sp>
        <p:nvSpPr>
          <p:cNvPr id="4" name="Title 1">
            <a:extLst>
              <a:ext uri="{FF2B5EF4-FFF2-40B4-BE49-F238E27FC236}">
                <a16:creationId xmlns:a16="http://schemas.microsoft.com/office/drawing/2014/main" id="{65406806-C157-486B-910B-A52A24A4AABC}"/>
              </a:ext>
            </a:extLst>
          </p:cNvPr>
          <p:cNvSpPr>
            <a:spLocks noGrp="1"/>
          </p:cNvSpPr>
          <p:nvPr>
            <p:ph type="title"/>
          </p:nvPr>
        </p:nvSpPr>
        <p:spPr>
          <a:xfrm>
            <a:off x="405700" y="1411822"/>
            <a:ext cx="4033839" cy="1157385"/>
          </a:xfrm>
        </p:spPr>
        <p:txBody>
          <a:bodyPr anchor="t" anchorCtr="0"/>
          <a:lstStyle>
            <a:lvl1pPr>
              <a:lnSpc>
                <a:spcPct val="80000"/>
              </a:lnSpc>
              <a:defRPr sz="2400">
                <a:solidFill>
                  <a:schemeClr val="bg1"/>
                </a:solidFill>
              </a:defRPr>
            </a:lvl1pPr>
          </a:lstStyle>
          <a:p>
            <a:r>
              <a:rPr lang="en-US"/>
              <a:t>Click to edit Master title style</a:t>
            </a:r>
            <a:endParaRPr lang="en-GB"/>
          </a:p>
        </p:txBody>
      </p:sp>
      <p:sp>
        <p:nvSpPr>
          <p:cNvPr id="5"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426572" y="3467400"/>
            <a:ext cx="4033839" cy="523220"/>
          </a:xfrm>
        </p:spPr>
        <p:txBody>
          <a:bodyPr/>
          <a:lstStyle>
            <a:lvl1pPr>
              <a:spcAft>
                <a:spcPts val="0"/>
              </a:spcAft>
              <a:defRPr>
                <a:solidFill>
                  <a:schemeClr val="bg1"/>
                </a:solidFill>
              </a:defRPr>
            </a:lvl1pPr>
            <a:lvl2pPr>
              <a:defRPr>
                <a:solidFill>
                  <a:schemeClr val="bg1"/>
                </a:solidFill>
              </a:defRPr>
            </a:lvl2pPr>
          </a:lstStyle>
          <a:p>
            <a:pPr lvl="0"/>
            <a:r>
              <a:rPr lang="en-US"/>
              <a:t>Name</a:t>
            </a:r>
          </a:p>
          <a:p>
            <a:pPr lvl="1"/>
            <a:r>
              <a:rPr lang="en-US"/>
              <a:t>Date</a:t>
            </a:r>
            <a:endParaRPr lang="en-GB"/>
          </a:p>
        </p:txBody>
      </p:sp>
      <p:pic>
        <p:nvPicPr>
          <p:cNvPr id="7" name="Picture 6"/>
          <p:cNvPicPr>
            <a:picLocks noChangeAspect="1"/>
          </p:cNvPicPr>
          <p:nvPr userDrawn="1"/>
        </p:nvPicPr>
        <p:blipFill rotWithShape="1">
          <a:blip r:embed="rId2"/>
          <a:srcRect l="7480" t="27066" r="32612"/>
          <a:stretch/>
        </p:blipFill>
        <p:spPr>
          <a:xfrm flipV="1">
            <a:off x="2818702" y="2267567"/>
            <a:ext cx="6316910" cy="4607213"/>
          </a:xfrm>
          <a:prstGeom prst="rect">
            <a:avLst/>
          </a:prstGeom>
        </p:spPr>
      </p:pic>
      <p:grpSp>
        <p:nvGrpSpPr>
          <p:cNvPr id="8" name="Group 7"/>
          <p:cNvGrpSpPr/>
          <p:nvPr userDrawn="1"/>
        </p:nvGrpSpPr>
        <p:grpSpPr>
          <a:xfrm>
            <a:off x="426571" y="6133627"/>
            <a:ext cx="1905000" cy="401519"/>
            <a:chOff x="2910342" y="325575"/>
            <a:chExt cx="5928968" cy="1249653"/>
          </a:xfrm>
        </p:grpSpPr>
        <p:sp>
          <p:nvSpPr>
            <p:cNvPr id="9" name="Freeform: Shape 35"/>
            <p:cNvSpPr/>
            <p:nvPr/>
          </p:nvSpPr>
          <p:spPr>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sz="1350"/>
            </a:p>
          </p:txBody>
        </p:sp>
        <p:sp>
          <p:nvSpPr>
            <p:cNvPr id="10" name="Freeform: Shape 37"/>
            <p:cNvSpPr/>
            <p:nvPr/>
          </p:nvSpPr>
          <p:spPr>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sz="1350"/>
            </a:p>
          </p:txBody>
        </p:sp>
        <p:sp>
          <p:nvSpPr>
            <p:cNvPr id="11" name="Freeform: Shape 38"/>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sz="1350"/>
            </a:p>
          </p:txBody>
        </p:sp>
        <p:sp>
          <p:nvSpPr>
            <p:cNvPr id="12" name="Freeform: Shape 41"/>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sz="1350"/>
            </a:p>
          </p:txBody>
        </p:sp>
        <p:sp>
          <p:nvSpPr>
            <p:cNvPr id="13" name="Freeform: Shape 42"/>
            <p:cNvSpPr/>
            <p:nvPr/>
          </p:nvSpPr>
          <p:spPr>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sz="1350"/>
            </a:p>
          </p:txBody>
        </p:sp>
        <p:sp>
          <p:nvSpPr>
            <p:cNvPr id="14" name="Freeform: Shape 43"/>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sz="1350"/>
            </a:p>
          </p:txBody>
        </p:sp>
        <p:sp>
          <p:nvSpPr>
            <p:cNvPr id="15" name="Freeform: Shape 45"/>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sz="1350"/>
            </a:p>
          </p:txBody>
        </p:sp>
        <p:sp>
          <p:nvSpPr>
            <p:cNvPr id="16" name="Freeform: Shape 46"/>
            <p:cNvSpPr/>
            <p:nvPr/>
          </p:nvSpPr>
          <p:spPr>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sz="1350"/>
            </a:p>
          </p:txBody>
        </p:sp>
        <p:sp>
          <p:nvSpPr>
            <p:cNvPr id="17" name="Freeform: Shape 47"/>
            <p:cNvSpPr/>
            <p:nvPr/>
          </p:nvSpPr>
          <p:spPr>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sz="1350"/>
            </a:p>
          </p:txBody>
        </p:sp>
        <p:sp>
          <p:nvSpPr>
            <p:cNvPr id="18" name="Freeform: Shape 48"/>
            <p:cNvSpPr/>
            <p:nvPr/>
          </p:nvSpPr>
          <p:spPr>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sz="1350"/>
            </a:p>
          </p:txBody>
        </p:sp>
        <p:sp>
          <p:nvSpPr>
            <p:cNvPr id="19" name="Freeform: Shape 49"/>
            <p:cNvSpPr/>
            <p:nvPr/>
          </p:nvSpPr>
          <p:spPr>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sz="1350"/>
            </a:p>
          </p:txBody>
        </p:sp>
        <p:sp>
          <p:nvSpPr>
            <p:cNvPr id="20" name="Freeform: Shape 50"/>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sz="1350"/>
            </a:p>
          </p:txBody>
        </p:sp>
        <p:sp>
          <p:nvSpPr>
            <p:cNvPr id="21" name="Freeform: Shape 51"/>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sz="1350"/>
            </a:p>
          </p:txBody>
        </p:sp>
        <p:sp>
          <p:nvSpPr>
            <p:cNvPr id="22" name="Freeform: Shape 52"/>
            <p:cNvSpPr/>
            <p:nvPr/>
          </p:nvSpPr>
          <p:spPr>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sz="1350"/>
            </a:p>
          </p:txBody>
        </p:sp>
        <p:sp>
          <p:nvSpPr>
            <p:cNvPr id="23" name="Freeform: Shape 53"/>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sz="1350"/>
            </a:p>
          </p:txBody>
        </p:sp>
        <p:sp>
          <p:nvSpPr>
            <p:cNvPr id="24" name="Freeform: Shape 54"/>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sz="1350"/>
            </a:p>
          </p:txBody>
        </p:sp>
        <p:sp>
          <p:nvSpPr>
            <p:cNvPr id="25" name="Freeform: Shape 55"/>
            <p:cNvSpPr/>
            <p:nvPr/>
          </p:nvSpPr>
          <p:spPr>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sz="1350"/>
            </a:p>
          </p:txBody>
        </p:sp>
        <p:sp>
          <p:nvSpPr>
            <p:cNvPr id="26" name="Freeform: Shape 56"/>
            <p:cNvSpPr/>
            <p:nvPr/>
          </p:nvSpPr>
          <p:spPr>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sz="1350"/>
            </a:p>
          </p:txBody>
        </p:sp>
        <p:sp>
          <p:nvSpPr>
            <p:cNvPr id="27" name="Freeform: Shape 57"/>
            <p:cNvSpPr/>
            <p:nvPr/>
          </p:nvSpPr>
          <p:spPr>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sz="1350"/>
            </a:p>
          </p:txBody>
        </p:sp>
      </p:grpSp>
    </p:spTree>
    <p:extLst>
      <p:ext uri="{BB962C8B-B14F-4D97-AF65-F5344CB8AC3E}">
        <p14:creationId xmlns:p14="http://schemas.microsoft.com/office/powerpoint/2010/main" val="63379838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char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820A5-9B9A-4B03-84D6-6834D49C12D6}"/>
              </a:ext>
            </a:extLst>
          </p:cNvPr>
          <p:cNvSpPr>
            <a:spLocks noGrp="1"/>
          </p:cNvSpPr>
          <p:nvPr>
            <p:ph type="title"/>
          </p:nvPr>
        </p:nvSpPr>
        <p:spPr/>
        <p:txBody>
          <a:bodyPr/>
          <a:lstStyle/>
          <a:p>
            <a:r>
              <a:rPr lang="en-US"/>
              <a:t>Click to edit Master title style</a:t>
            </a:r>
            <a:endParaRPr lang="en-GB"/>
          </a:p>
        </p:txBody>
      </p:sp>
      <p:sp>
        <p:nvSpPr>
          <p:cNvPr id="4" name="Chart Placeholder 5">
            <a:extLst>
              <a:ext uri="{FF2B5EF4-FFF2-40B4-BE49-F238E27FC236}">
                <a16:creationId xmlns:a16="http://schemas.microsoft.com/office/drawing/2014/main" id="{BB756EA4-8862-4B57-AC57-F64C8CF382CB}"/>
              </a:ext>
            </a:extLst>
          </p:cNvPr>
          <p:cNvSpPr>
            <a:spLocks noGrp="1"/>
          </p:cNvSpPr>
          <p:nvPr>
            <p:ph type="chart" sz="quarter" idx="15" hasCustomPrompt="1"/>
          </p:nvPr>
        </p:nvSpPr>
        <p:spPr>
          <a:xfrm>
            <a:off x="432000" y="1411200"/>
            <a:ext cx="8280000" cy="4605251"/>
          </a:xfrm>
          <a:prstGeom prst="rect">
            <a:avLst/>
          </a:prstGeom>
        </p:spPr>
        <p:txBody>
          <a:bodyPr>
            <a:noAutofit/>
          </a:bodyPr>
          <a:lstStyle>
            <a:lvl1pPr>
              <a:defRPr>
                <a:solidFill>
                  <a:schemeClr val="accent1"/>
                </a:solidFill>
              </a:defRPr>
            </a:lvl1pPr>
          </a:lstStyle>
          <a:p>
            <a:r>
              <a:rPr lang="en-GB"/>
              <a:t> </a:t>
            </a:r>
          </a:p>
        </p:txBody>
      </p:sp>
      <p:sp>
        <p:nvSpPr>
          <p:cNvPr id="5" name="Footer Placeholder 4">
            <a:extLst>
              <a:ext uri="{FF2B5EF4-FFF2-40B4-BE49-F238E27FC236}">
                <a16:creationId xmlns:a16="http://schemas.microsoft.com/office/drawing/2014/main" id="{03D600AF-67DA-4103-ADCF-D04CEE1258D5}"/>
              </a:ext>
            </a:extLst>
          </p:cNvPr>
          <p:cNvSpPr>
            <a:spLocks noGrp="1"/>
          </p:cNvSpPr>
          <p:nvPr>
            <p:ph type="ftr" sz="quarter" idx="16"/>
          </p:nvPr>
        </p:nvSpPr>
        <p:spPr/>
        <p:txBody>
          <a:bodyPr/>
          <a:lstStyle/>
          <a:p>
            <a:pPr>
              <a:tabLst>
                <a:tab pos="989013" algn="l"/>
              </a:tabLst>
            </a:pPr>
            <a:r>
              <a:rPr lang="fr-FR"/>
              <a:t>| [Insert document title] | [Insert date]</a:t>
            </a:r>
          </a:p>
        </p:txBody>
      </p:sp>
      <p:sp>
        <p:nvSpPr>
          <p:cNvPr id="11" name="Guidance note">
            <a:extLst>
              <a:ext uri="{FF2B5EF4-FFF2-40B4-BE49-F238E27FC236}">
                <a16:creationId xmlns:a16="http://schemas.microsoft.com/office/drawing/2014/main" id="{E500F763-0BC0-4580-A71D-6F0F9287C7D7}"/>
              </a:ext>
            </a:extLst>
          </p:cNvPr>
          <p:cNvSpPr/>
          <p:nvPr userDrawn="1"/>
        </p:nvSpPr>
        <p:spPr>
          <a:xfrm>
            <a:off x="9206425" y="48036"/>
            <a:ext cx="2029736" cy="99603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Insert a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chart icon and select the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On the Insert tab choose ‘Chart’ and from the available options choose the type of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Format the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the chart title text box</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source and notes</a:t>
            </a:r>
          </a:p>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US"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existing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existing chart and delete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steps for inserting a chart above</a:t>
            </a: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41192424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440113" y="2571750"/>
            <a:ext cx="3923922" cy="553998"/>
          </a:xfrm>
        </p:spPr>
        <p:txBody>
          <a:bodyPr/>
          <a:lstStyle>
            <a:lvl1pPr>
              <a:spcAft>
                <a:spcPts val="0"/>
              </a:spcAft>
              <a:defRPr sz="1800">
                <a:solidFill>
                  <a:schemeClr val="bg1"/>
                </a:solidFill>
              </a:defRPr>
            </a:lvl1pPr>
            <a:lvl2pPr>
              <a:defRPr sz="1800">
                <a:solidFill>
                  <a:schemeClr val="bg1"/>
                </a:solidFill>
              </a:defRPr>
            </a:lvl2pPr>
          </a:lstStyle>
          <a:p>
            <a:pPr lvl="0"/>
            <a:r>
              <a:rPr lang="en-US"/>
              <a:t>Name</a:t>
            </a:r>
          </a:p>
          <a:p>
            <a:pPr lvl="1"/>
            <a:r>
              <a:rPr lang="en-US"/>
              <a:t>Date</a:t>
            </a:r>
            <a:endParaRPr lang="en-GB"/>
          </a:p>
        </p:txBody>
      </p:sp>
      <p:sp>
        <p:nvSpPr>
          <p:cNvPr id="40" name="Picture Placeholder 39">
            <a:extLst>
              <a:ext uri="{FF2B5EF4-FFF2-40B4-BE49-F238E27FC236}">
                <a16:creationId xmlns:a16="http://schemas.microsoft.com/office/drawing/2014/main" id="{4CE6A32C-CD06-49C3-AFB5-EFD7B362214F}"/>
              </a:ext>
            </a:extLst>
          </p:cNvPr>
          <p:cNvSpPr>
            <a:spLocks noGrp="1" noChangeAspect="1"/>
          </p:cNvSpPr>
          <p:nvPr>
            <p:ph type="pic" sz="quarter" idx="11" hasCustomPrompt="1"/>
          </p:nvPr>
        </p:nvSpPr>
        <p:spPr bwMode="gray">
          <a:xfrm>
            <a:off x="5156532" y="0"/>
            <a:ext cx="3987469" cy="3327400"/>
          </a:xfrm>
          <a:custGeom>
            <a:avLst/>
            <a:gdLst>
              <a:gd name="connsiteX0" fmla="*/ 0 w 3987469"/>
              <a:gd name="connsiteY0" fmla="*/ 0 h 3327400"/>
              <a:gd name="connsiteX1" fmla="*/ 3987469 w 3987469"/>
              <a:gd name="connsiteY1" fmla="*/ 0 h 3327400"/>
              <a:gd name="connsiteX2" fmla="*/ 3987469 w 3987469"/>
              <a:gd name="connsiteY2" fmla="*/ 2667331 h 3327400"/>
              <a:gd name="connsiteX3" fmla="*/ 3327400 w 3987469"/>
              <a:gd name="connsiteY3" fmla="*/ 3327400 h 3327400"/>
            </a:gdLst>
            <a:ahLst/>
            <a:cxnLst>
              <a:cxn ang="0">
                <a:pos x="connsiteX0" y="connsiteY0"/>
              </a:cxn>
              <a:cxn ang="0">
                <a:pos x="connsiteX1" y="connsiteY1"/>
              </a:cxn>
              <a:cxn ang="0">
                <a:pos x="connsiteX2" y="connsiteY2"/>
              </a:cxn>
              <a:cxn ang="0">
                <a:pos x="connsiteX3" y="connsiteY3"/>
              </a:cxn>
            </a:cxnLst>
            <a:rect l="l" t="t" r="r" b="b"/>
            <a:pathLst>
              <a:path w="3987469" h="3327400">
                <a:moveTo>
                  <a:pt x="0" y="0"/>
                </a:moveTo>
                <a:lnTo>
                  <a:pt x="3987469" y="0"/>
                </a:lnTo>
                <a:lnTo>
                  <a:pt x="3987469" y="2667331"/>
                </a:lnTo>
                <a:lnTo>
                  <a:pt x="3327400" y="33274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gn="ctr">
              <a:defRPr/>
            </a:lvl1pPr>
          </a:lstStyle>
          <a:p>
            <a:r>
              <a:rPr lang="en-US"/>
              <a:t> </a:t>
            </a:r>
            <a:endParaRPr lang="en-GB"/>
          </a:p>
        </p:txBody>
      </p:sp>
      <p:sp>
        <p:nvSpPr>
          <p:cNvPr id="41" name="Picture Placeholder 40">
            <a:extLst>
              <a:ext uri="{FF2B5EF4-FFF2-40B4-BE49-F238E27FC236}">
                <a16:creationId xmlns:a16="http://schemas.microsoft.com/office/drawing/2014/main" id="{A6BE9F3D-7630-4ED0-8A55-EF85C1A0D8F4}"/>
              </a:ext>
            </a:extLst>
          </p:cNvPr>
          <p:cNvSpPr>
            <a:spLocks noGrp="1" noChangeAspect="1"/>
          </p:cNvSpPr>
          <p:nvPr>
            <p:ph type="pic" sz="quarter" idx="12" hasCustomPrompt="1"/>
          </p:nvPr>
        </p:nvSpPr>
        <p:spPr bwMode="gray">
          <a:xfrm>
            <a:off x="3003654" y="3530261"/>
            <a:ext cx="6140346" cy="3327739"/>
          </a:xfrm>
          <a:custGeom>
            <a:avLst/>
            <a:gdLst>
              <a:gd name="connsiteX0" fmla="*/ 3327739 w 6140346"/>
              <a:gd name="connsiteY0" fmla="*/ 0 h 3327739"/>
              <a:gd name="connsiteX1" fmla="*/ 6140346 w 6140346"/>
              <a:gd name="connsiteY1" fmla="*/ 2812607 h 3327739"/>
              <a:gd name="connsiteX2" fmla="*/ 6140346 w 6140346"/>
              <a:gd name="connsiteY2" fmla="*/ 3327739 h 3327739"/>
              <a:gd name="connsiteX3" fmla="*/ 0 w 6140346"/>
              <a:gd name="connsiteY3" fmla="*/ 3327739 h 3327739"/>
            </a:gdLst>
            <a:ahLst/>
            <a:cxnLst>
              <a:cxn ang="0">
                <a:pos x="connsiteX0" y="connsiteY0"/>
              </a:cxn>
              <a:cxn ang="0">
                <a:pos x="connsiteX1" y="connsiteY1"/>
              </a:cxn>
              <a:cxn ang="0">
                <a:pos x="connsiteX2" y="connsiteY2"/>
              </a:cxn>
              <a:cxn ang="0">
                <a:pos x="connsiteX3" y="connsiteY3"/>
              </a:cxn>
            </a:cxnLst>
            <a:rect l="l" t="t" r="r" b="b"/>
            <a:pathLst>
              <a:path w="6140346" h="3327739">
                <a:moveTo>
                  <a:pt x="3327739" y="0"/>
                </a:moveTo>
                <a:lnTo>
                  <a:pt x="6140346" y="2812607"/>
                </a:lnTo>
                <a:lnTo>
                  <a:pt x="6140346" y="3327739"/>
                </a:lnTo>
                <a:lnTo>
                  <a:pt x="0" y="3327739"/>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r>
              <a:rPr lang="en-US"/>
              <a:t> </a:t>
            </a:r>
            <a:endParaRPr lang="en-GB"/>
          </a:p>
        </p:txBody>
      </p:sp>
      <p:sp>
        <p:nvSpPr>
          <p:cNvPr id="37" name="Picture Placeholder 12">
            <a:extLst>
              <a:ext uri="{FF2B5EF4-FFF2-40B4-BE49-F238E27FC236}">
                <a16:creationId xmlns:a16="http://schemas.microsoft.com/office/drawing/2014/main" id="{249160C1-B1F7-49FF-8654-DF16DE47AF08}"/>
              </a:ext>
            </a:extLst>
          </p:cNvPr>
          <p:cNvSpPr>
            <a:spLocks noGrp="1" noChangeAspect="1"/>
          </p:cNvSpPr>
          <p:nvPr>
            <p:ph type="pic" sz="quarter" idx="13" hasCustomPrompt="1"/>
          </p:nvPr>
        </p:nvSpPr>
        <p:spPr bwMode="gray">
          <a:xfrm>
            <a:off x="6438695" y="2452280"/>
            <a:ext cx="1947600" cy="1947600"/>
          </a:xfrm>
          <a:prstGeom prst="flowChartDecision">
            <a:avLst/>
          </a:prstGeom>
          <a:solidFill>
            <a:schemeClr val="bg1"/>
          </a:solidFill>
        </p:spPr>
        <p:txBody>
          <a:bodyPr>
            <a:noAutofit/>
          </a:bodyPr>
          <a:lstStyle>
            <a:lvl1pPr>
              <a:defRPr sz="1400"/>
            </a:lvl1pPr>
          </a:lstStyle>
          <a:p>
            <a:r>
              <a:rPr lang="en-US"/>
              <a:t> </a:t>
            </a:r>
            <a:endParaRPr lang="en-GB"/>
          </a:p>
        </p:txBody>
      </p:sp>
      <p:sp>
        <p:nvSpPr>
          <p:cNvPr id="4" name="Title 3">
            <a:extLst>
              <a:ext uri="{FF2B5EF4-FFF2-40B4-BE49-F238E27FC236}">
                <a16:creationId xmlns:a16="http://schemas.microsoft.com/office/drawing/2014/main" id="{F2A5F86E-6E6F-45E1-A5F2-EB10374201F5}"/>
              </a:ext>
            </a:extLst>
          </p:cNvPr>
          <p:cNvSpPr>
            <a:spLocks noGrp="1"/>
          </p:cNvSpPr>
          <p:nvPr>
            <p:ph type="title"/>
          </p:nvPr>
        </p:nvSpPr>
        <p:spPr>
          <a:xfrm>
            <a:off x="440114" y="1417313"/>
            <a:ext cx="3952500" cy="369332"/>
          </a:xfrm>
        </p:spPr>
        <p:txBody>
          <a:bodyPr/>
          <a:lstStyle>
            <a:lvl1pPr>
              <a:lnSpc>
                <a:spcPct val="80000"/>
              </a:lnSpc>
              <a:defRPr sz="3200">
                <a:solidFill>
                  <a:schemeClr val="bg1"/>
                </a:solidFill>
              </a:defRPr>
            </a:lvl1pPr>
          </a:lstStyle>
          <a:p>
            <a:r>
              <a:rPr lang="en-US"/>
              <a:t>Click to edit Master title style</a:t>
            </a:r>
            <a:endParaRPr lang="en-GB"/>
          </a:p>
        </p:txBody>
      </p:sp>
      <p:grpSp>
        <p:nvGrpSpPr>
          <p:cNvPr id="35" name="Group 34"/>
          <p:cNvGrpSpPr/>
          <p:nvPr userDrawn="1"/>
        </p:nvGrpSpPr>
        <p:grpSpPr>
          <a:xfrm>
            <a:off x="426571" y="6133625"/>
            <a:ext cx="1905000" cy="401519"/>
            <a:chOff x="2910342" y="325575"/>
            <a:chExt cx="5928968" cy="1249653"/>
          </a:xfrm>
        </p:grpSpPr>
        <p:sp>
          <p:nvSpPr>
            <p:cNvPr id="36" name="Freeform: Shape 35"/>
            <p:cNvSpPr/>
            <p:nvPr/>
          </p:nvSpPr>
          <p:spPr>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a:p>
          </p:txBody>
        </p:sp>
        <p:sp>
          <p:nvSpPr>
            <p:cNvPr id="38" name="Freeform: Shape 37"/>
            <p:cNvSpPr/>
            <p:nvPr/>
          </p:nvSpPr>
          <p:spPr>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a:p>
          </p:txBody>
        </p:sp>
        <p:sp>
          <p:nvSpPr>
            <p:cNvPr id="39" name="Freeform: Shape 38"/>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42" name="Freeform: Shape 41"/>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43" name="Freeform: Shape 42"/>
            <p:cNvSpPr/>
            <p:nvPr/>
          </p:nvSpPr>
          <p:spPr>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44" name="Freeform: Shape 43"/>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46" name="Freeform: Shape 45"/>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47" name="Freeform: Shape 46"/>
            <p:cNvSpPr/>
            <p:nvPr/>
          </p:nvSpPr>
          <p:spPr>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a:p>
          </p:txBody>
        </p:sp>
        <p:sp>
          <p:nvSpPr>
            <p:cNvPr id="48" name="Freeform: Shape 47"/>
            <p:cNvSpPr/>
            <p:nvPr/>
          </p:nvSpPr>
          <p:spPr>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a:p>
          </p:txBody>
        </p:sp>
        <p:sp>
          <p:nvSpPr>
            <p:cNvPr id="49" name="Freeform: Shape 48"/>
            <p:cNvSpPr/>
            <p:nvPr/>
          </p:nvSpPr>
          <p:spPr>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a:p>
          </p:txBody>
        </p:sp>
        <p:sp>
          <p:nvSpPr>
            <p:cNvPr id="50" name="Freeform: Shape 49"/>
            <p:cNvSpPr/>
            <p:nvPr/>
          </p:nvSpPr>
          <p:spPr>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a:p>
          </p:txBody>
        </p:sp>
        <p:sp>
          <p:nvSpPr>
            <p:cNvPr id="51" name="Freeform: Shape 50"/>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52" name="Freeform: Shape 51"/>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53" name="Freeform: Shape 52"/>
            <p:cNvSpPr/>
            <p:nvPr/>
          </p:nvSpPr>
          <p:spPr>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54" name="Freeform: Shape 53"/>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55" name="Freeform: Shape 54"/>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56" name="Freeform: Shape 55"/>
            <p:cNvSpPr/>
            <p:nvPr/>
          </p:nvSpPr>
          <p:spPr>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a:p>
          </p:txBody>
        </p:sp>
        <p:sp>
          <p:nvSpPr>
            <p:cNvPr id="57" name="Freeform: Shape 56"/>
            <p:cNvSpPr/>
            <p:nvPr/>
          </p:nvSpPr>
          <p:spPr>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a:p>
          </p:txBody>
        </p:sp>
        <p:sp>
          <p:nvSpPr>
            <p:cNvPr id="58" name="Freeform: Shape 57"/>
            <p:cNvSpPr/>
            <p:nvPr/>
          </p:nvSpPr>
          <p:spPr>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640199645"/>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 Electricity Transmission">
    <p:bg>
      <p:bgPr>
        <a:solidFill>
          <a:schemeClr val="accent1"/>
        </a:solidFill>
        <a:effectLst/>
      </p:bgPr>
    </p:bg>
    <p:spTree>
      <p:nvGrpSpPr>
        <p:cNvPr id="1" name=""/>
        <p:cNvGrpSpPr/>
        <p:nvPr/>
      </p:nvGrpSpPr>
      <p:grpSpPr>
        <a:xfrm>
          <a:off x="0" y="0"/>
          <a:ext cx="0" cy="0"/>
          <a:chOff x="0" y="0"/>
          <a:chExt cx="0" cy="0"/>
        </a:xfrm>
      </p:grpSpPr>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440113" y="2571750"/>
            <a:ext cx="3923922" cy="553998"/>
          </a:xfrm>
        </p:spPr>
        <p:txBody>
          <a:bodyPr/>
          <a:lstStyle>
            <a:lvl1pPr>
              <a:spcAft>
                <a:spcPts val="0"/>
              </a:spcAft>
              <a:defRPr sz="1800">
                <a:solidFill>
                  <a:schemeClr val="bg1"/>
                </a:solidFill>
              </a:defRPr>
            </a:lvl1pPr>
            <a:lvl2pPr>
              <a:defRPr sz="1800">
                <a:solidFill>
                  <a:schemeClr val="bg1"/>
                </a:solidFill>
              </a:defRPr>
            </a:lvl2pPr>
          </a:lstStyle>
          <a:p>
            <a:pPr lvl="0"/>
            <a:r>
              <a:rPr lang="en-US"/>
              <a:t>Name</a:t>
            </a:r>
          </a:p>
          <a:p>
            <a:pPr lvl="1"/>
            <a:r>
              <a:rPr lang="en-US"/>
              <a:t>Date</a:t>
            </a:r>
            <a:endParaRPr lang="en-GB"/>
          </a:p>
        </p:txBody>
      </p:sp>
      <p:sp>
        <p:nvSpPr>
          <p:cNvPr id="40" name="Picture Placeholder 39">
            <a:extLst>
              <a:ext uri="{FF2B5EF4-FFF2-40B4-BE49-F238E27FC236}">
                <a16:creationId xmlns:a16="http://schemas.microsoft.com/office/drawing/2014/main" id="{4CE6A32C-CD06-49C3-AFB5-EFD7B362214F}"/>
              </a:ext>
            </a:extLst>
          </p:cNvPr>
          <p:cNvSpPr>
            <a:spLocks noGrp="1" noChangeAspect="1"/>
          </p:cNvSpPr>
          <p:nvPr>
            <p:ph type="pic" sz="quarter" idx="11" hasCustomPrompt="1"/>
          </p:nvPr>
        </p:nvSpPr>
        <p:spPr bwMode="gray">
          <a:xfrm>
            <a:off x="5156532" y="0"/>
            <a:ext cx="3987469" cy="3327400"/>
          </a:xfrm>
          <a:custGeom>
            <a:avLst/>
            <a:gdLst>
              <a:gd name="connsiteX0" fmla="*/ 0 w 3987469"/>
              <a:gd name="connsiteY0" fmla="*/ 0 h 3327400"/>
              <a:gd name="connsiteX1" fmla="*/ 3987469 w 3987469"/>
              <a:gd name="connsiteY1" fmla="*/ 0 h 3327400"/>
              <a:gd name="connsiteX2" fmla="*/ 3987469 w 3987469"/>
              <a:gd name="connsiteY2" fmla="*/ 2667331 h 3327400"/>
              <a:gd name="connsiteX3" fmla="*/ 3327400 w 3987469"/>
              <a:gd name="connsiteY3" fmla="*/ 3327400 h 3327400"/>
            </a:gdLst>
            <a:ahLst/>
            <a:cxnLst>
              <a:cxn ang="0">
                <a:pos x="connsiteX0" y="connsiteY0"/>
              </a:cxn>
              <a:cxn ang="0">
                <a:pos x="connsiteX1" y="connsiteY1"/>
              </a:cxn>
              <a:cxn ang="0">
                <a:pos x="connsiteX2" y="connsiteY2"/>
              </a:cxn>
              <a:cxn ang="0">
                <a:pos x="connsiteX3" y="connsiteY3"/>
              </a:cxn>
            </a:cxnLst>
            <a:rect l="l" t="t" r="r" b="b"/>
            <a:pathLst>
              <a:path w="3987469" h="3327400">
                <a:moveTo>
                  <a:pt x="0" y="0"/>
                </a:moveTo>
                <a:lnTo>
                  <a:pt x="3987469" y="0"/>
                </a:lnTo>
                <a:lnTo>
                  <a:pt x="3987469" y="2667331"/>
                </a:lnTo>
                <a:lnTo>
                  <a:pt x="3327400" y="33274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gn="ctr">
              <a:defRPr/>
            </a:lvl1pPr>
          </a:lstStyle>
          <a:p>
            <a:r>
              <a:rPr lang="en-US"/>
              <a:t> </a:t>
            </a:r>
            <a:endParaRPr lang="en-GB"/>
          </a:p>
        </p:txBody>
      </p:sp>
      <p:sp>
        <p:nvSpPr>
          <p:cNvPr id="41" name="Picture Placeholder 40">
            <a:extLst>
              <a:ext uri="{FF2B5EF4-FFF2-40B4-BE49-F238E27FC236}">
                <a16:creationId xmlns:a16="http://schemas.microsoft.com/office/drawing/2014/main" id="{A6BE9F3D-7630-4ED0-8A55-EF85C1A0D8F4}"/>
              </a:ext>
            </a:extLst>
          </p:cNvPr>
          <p:cNvSpPr>
            <a:spLocks noGrp="1" noChangeAspect="1"/>
          </p:cNvSpPr>
          <p:nvPr>
            <p:ph type="pic" sz="quarter" idx="12" hasCustomPrompt="1"/>
          </p:nvPr>
        </p:nvSpPr>
        <p:spPr bwMode="gray">
          <a:xfrm>
            <a:off x="3003654" y="3530261"/>
            <a:ext cx="6140346" cy="3327739"/>
          </a:xfrm>
          <a:custGeom>
            <a:avLst/>
            <a:gdLst>
              <a:gd name="connsiteX0" fmla="*/ 3327739 w 6140346"/>
              <a:gd name="connsiteY0" fmla="*/ 0 h 3327739"/>
              <a:gd name="connsiteX1" fmla="*/ 6140346 w 6140346"/>
              <a:gd name="connsiteY1" fmla="*/ 2812607 h 3327739"/>
              <a:gd name="connsiteX2" fmla="*/ 6140346 w 6140346"/>
              <a:gd name="connsiteY2" fmla="*/ 3327739 h 3327739"/>
              <a:gd name="connsiteX3" fmla="*/ 0 w 6140346"/>
              <a:gd name="connsiteY3" fmla="*/ 3327739 h 3327739"/>
            </a:gdLst>
            <a:ahLst/>
            <a:cxnLst>
              <a:cxn ang="0">
                <a:pos x="connsiteX0" y="connsiteY0"/>
              </a:cxn>
              <a:cxn ang="0">
                <a:pos x="connsiteX1" y="connsiteY1"/>
              </a:cxn>
              <a:cxn ang="0">
                <a:pos x="connsiteX2" y="connsiteY2"/>
              </a:cxn>
              <a:cxn ang="0">
                <a:pos x="connsiteX3" y="connsiteY3"/>
              </a:cxn>
            </a:cxnLst>
            <a:rect l="l" t="t" r="r" b="b"/>
            <a:pathLst>
              <a:path w="6140346" h="3327739">
                <a:moveTo>
                  <a:pt x="3327739" y="0"/>
                </a:moveTo>
                <a:lnTo>
                  <a:pt x="6140346" y="2812607"/>
                </a:lnTo>
                <a:lnTo>
                  <a:pt x="6140346" y="3327739"/>
                </a:lnTo>
                <a:lnTo>
                  <a:pt x="0" y="3327739"/>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r>
              <a:rPr lang="en-US"/>
              <a:t> </a:t>
            </a:r>
            <a:endParaRPr lang="en-GB"/>
          </a:p>
        </p:txBody>
      </p:sp>
      <p:sp>
        <p:nvSpPr>
          <p:cNvPr id="37" name="Picture Placeholder 12">
            <a:extLst>
              <a:ext uri="{FF2B5EF4-FFF2-40B4-BE49-F238E27FC236}">
                <a16:creationId xmlns:a16="http://schemas.microsoft.com/office/drawing/2014/main" id="{249160C1-B1F7-49FF-8654-DF16DE47AF08}"/>
              </a:ext>
            </a:extLst>
          </p:cNvPr>
          <p:cNvSpPr>
            <a:spLocks noGrp="1" noChangeAspect="1"/>
          </p:cNvSpPr>
          <p:nvPr>
            <p:ph type="pic" sz="quarter" idx="13" hasCustomPrompt="1"/>
          </p:nvPr>
        </p:nvSpPr>
        <p:spPr bwMode="gray">
          <a:xfrm>
            <a:off x="6438695" y="2452280"/>
            <a:ext cx="1947600" cy="1947600"/>
          </a:xfrm>
          <a:prstGeom prst="flowChartDecision">
            <a:avLst/>
          </a:prstGeom>
          <a:solidFill>
            <a:schemeClr val="bg1"/>
          </a:solidFill>
        </p:spPr>
        <p:txBody>
          <a:bodyPr>
            <a:noAutofit/>
          </a:bodyPr>
          <a:lstStyle>
            <a:lvl1pPr>
              <a:defRPr sz="1400"/>
            </a:lvl1pPr>
          </a:lstStyle>
          <a:p>
            <a:r>
              <a:rPr lang="en-US"/>
              <a:t> </a:t>
            </a:r>
            <a:endParaRPr lang="en-GB"/>
          </a:p>
        </p:txBody>
      </p:sp>
      <p:sp>
        <p:nvSpPr>
          <p:cNvPr id="35" name="Title 3">
            <a:extLst>
              <a:ext uri="{FF2B5EF4-FFF2-40B4-BE49-F238E27FC236}">
                <a16:creationId xmlns:a16="http://schemas.microsoft.com/office/drawing/2014/main" id="{1D9830BC-D2EF-4C82-9C84-9290ADDEF629}"/>
              </a:ext>
            </a:extLst>
          </p:cNvPr>
          <p:cNvSpPr>
            <a:spLocks noGrp="1"/>
          </p:cNvSpPr>
          <p:nvPr>
            <p:ph type="title"/>
          </p:nvPr>
        </p:nvSpPr>
        <p:spPr>
          <a:xfrm>
            <a:off x="440114" y="1417313"/>
            <a:ext cx="3952500" cy="369332"/>
          </a:xfrm>
        </p:spPr>
        <p:txBody>
          <a:bodyPr/>
          <a:lstStyle>
            <a:lvl1pPr>
              <a:lnSpc>
                <a:spcPct val="80000"/>
              </a:lnSpc>
              <a:defRPr sz="3200">
                <a:solidFill>
                  <a:schemeClr val="bg1"/>
                </a:solidFill>
              </a:defRPr>
            </a:lvl1pPr>
          </a:lstStyle>
          <a:p>
            <a:r>
              <a:rPr lang="en-US"/>
              <a:t>Click to edit Master title style</a:t>
            </a:r>
            <a:endParaRPr lang="en-GB"/>
          </a:p>
        </p:txBody>
      </p:sp>
      <p:grpSp>
        <p:nvGrpSpPr>
          <p:cNvPr id="38" name="Group 37"/>
          <p:cNvGrpSpPr/>
          <p:nvPr userDrawn="1"/>
        </p:nvGrpSpPr>
        <p:grpSpPr>
          <a:xfrm>
            <a:off x="426571" y="6133625"/>
            <a:ext cx="1905000" cy="401519"/>
            <a:chOff x="2910342" y="325575"/>
            <a:chExt cx="5928968" cy="1249653"/>
          </a:xfrm>
        </p:grpSpPr>
        <p:sp>
          <p:nvSpPr>
            <p:cNvPr id="39" name="Freeform: Shape 38"/>
            <p:cNvSpPr/>
            <p:nvPr/>
          </p:nvSpPr>
          <p:spPr>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a:p>
          </p:txBody>
        </p:sp>
        <p:sp>
          <p:nvSpPr>
            <p:cNvPr id="42" name="Freeform: Shape 41"/>
            <p:cNvSpPr/>
            <p:nvPr/>
          </p:nvSpPr>
          <p:spPr>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a:p>
          </p:txBody>
        </p:sp>
        <p:sp>
          <p:nvSpPr>
            <p:cNvPr id="43" name="Freeform: Shape 42"/>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44" name="Freeform: Shape 43"/>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45" name="Freeform: Shape 44"/>
            <p:cNvSpPr/>
            <p:nvPr/>
          </p:nvSpPr>
          <p:spPr>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46" name="Freeform: Shape 45"/>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47" name="Freeform: Shape 46"/>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49" name="Freeform: Shape 48"/>
            <p:cNvSpPr/>
            <p:nvPr/>
          </p:nvSpPr>
          <p:spPr>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a:p>
          </p:txBody>
        </p:sp>
        <p:sp>
          <p:nvSpPr>
            <p:cNvPr id="50" name="Freeform: Shape 49"/>
            <p:cNvSpPr/>
            <p:nvPr/>
          </p:nvSpPr>
          <p:spPr>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a:p>
          </p:txBody>
        </p:sp>
        <p:sp>
          <p:nvSpPr>
            <p:cNvPr id="51" name="Freeform: Shape 50"/>
            <p:cNvSpPr/>
            <p:nvPr/>
          </p:nvSpPr>
          <p:spPr>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a:p>
          </p:txBody>
        </p:sp>
        <p:sp>
          <p:nvSpPr>
            <p:cNvPr id="52" name="Freeform: Shape 51"/>
            <p:cNvSpPr/>
            <p:nvPr/>
          </p:nvSpPr>
          <p:spPr>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a:p>
          </p:txBody>
        </p:sp>
        <p:sp>
          <p:nvSpPr>
            <p:cNvPr id="53" name="Freeform: Shape 52"/>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54" name="Freeform: Shape 53"/>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55" name="Freeform: Shape 54"/>
            <p:cNvSpPr/>
            <p:nvPr/>
          </p:nvSpPr>
          <p:spPr>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56" name="Freeform: Shape 55"/>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57" name="Freeform: Shape 56"/>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58" name="Freeform: Shape 57"/>
            <p:cNvSpPr/>
            <p:nvPr/>
          </p:nvSpPr>
          <p:spPr>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a:p>
          </p:txBody>
        </p:sp>
        <p:sp>
          <p:nvSpPr>
            <p:cNvPr id="59" name="Freeform: Shape 58"/>
            <p:cNvSpPr/>
            <p:nvPr/>
          </p:nvSpPr>
          <p:spPr>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a:p>
          </p:txBody>
        </p:sp>
        <p:sp>
          <p:nvSpPr>
            <p:cNvPr id="60" name="Freeform: Shape 59"/>
            <p:cNvSpPr/>
            <p:nvPr/>
          </p:nvSpPr>
          <p:spPr>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a:p>
          </p:txBody>
        </p:sp>
      </p:grpSp>
      <p:pic>
        <p:nvPicPr>
          <p:cNvPr id="30" name="Graphic 29">
            <a:extLst>
              <a:ext uri="{FF2B5EF4-FFF2-40B4-BE49-F238E27FC236}">
                <a16:creationId xmlns:a16="http://schemas.microsoft.com/office/drawing/2014/main" id="{8FC637FA-B805-44DF-B633-71443FECF1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74" y="303494"/>
            <a:ext cx="1969293" cy="582935"/>
          </a:xfrm>
          <a:prstGeom prst="rect">
            <a:avLst/>
          </a:prstGeom>
        </p:spPr>
      </p:pic>
    </p:spTree>
    <p:extLst>
      <p:ext uri="{BB962C8B-B14F-4D97-AF65-F5344CB8AC3E}">
        <p14:creationId xmlns:p14="http://schemas.microsoft.com/office/powerpoint/2010/main" val="1759730366"/>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ver - Gas Transmission">
    <p:bg>
      <p:bgPr>
        <a:solidFill>
          <a:schemeClr val="accent1"/>
        </a:solidFill>
        <a:effectLst/>
      </p:bgPr>
    </p:bg>
    <p:spTree>
      <p:nvGrpSpPr>
        <p:cNvPr id="1" name=""/>
        <p:cNvGrpSpPr/>
        <p:nvPr/>
      </p:nvGrpSpPr>
      <p:grpSpPr>
        <a:xfrm>
          <a:off x="0" y="0"/>
          <a:ext cx="0" cy="0"/>
          <a:chOff x="0" y="0"/>
          <a:chExt cx="0" cy="0"/>
        </a:xfrm>
      </p:grpSpPr>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440113" y="2571750"/>
            <a:ext cx="3923922" cy="553998"/>
          </a:xfrm>
        </p:spPr>
        <p:txBody>
          <a:bodyPr/>
          <a:lstStyle>
            <a:lvl1pPr>
              <a:spcAft>
                <a:spcPts val="0"/>
              </a:spcAft>
              <a:defRPr sz="1800">
                <a:solidFill>
                  <a:schemeClr val="bg1"/>
                </a:solidFill>
              </a:defRPr>
            </a:lvl1pPr>
            <a:lvl2pPr>
              <a:defRPr sz="1800">
                <a:solidFill>
                  <a:schemeClr val="bg1"/>
                </a:solidFill>
              </a:defRPr>
            </a:lvl2pPr>
          </a:lstStyle>
          <a:p>
            <a:pPr lvl="0"/>
            <a:r>
              <a:rPr lang="en-US"/>
              <a:t>Name</a:t>
            </a:r>
          </a:p>
          <a:p>
            <a:pPr lvl="1"/>
            <a:r>
              <a:rPr lang="en-US"/>
              <a:t>Date</a:t>
            </a:r>
            <a:endParaRPr lang="en-GB"/>
          </a:p>
        </p:txBody>
      </p:sp>
      <p:sp>
        <p:nvSpPr>
          <p:cNvPr id="40" name="Picture Placeholder 39">
            <a:extLst>
              <a:ext uri="{FF2B5EF4-FFF2-40B4-BE49-F238E27FC236}">
                <a16:creationId xmlns:a16="http://schemas.microsoft.com/office/drawing/2014/main" id="{4CE6A32C-CD06-49C3-AFB5-EFD7B362214F}"/>
              </a:ext>
            </a:extLst>
          </p:cNvPr>
          <p:cNvSpPr>
            <a:spLocks noGrp="1" noChangeAspect="1"/>
          </p:cNvSpPr>
          <p:nvPr>
            <p:ph type="pic" sz="quarter" idx="11" hasCustomPrompt="1"/>
          </p:nvPr>
        </p:nvSpPr>
        <p:spPr bwMode="gray">
          <a:xfrm>
            <a:off x="5156532" y="0"/>
            <a:ext cx="3987469" cy="3327400"/>
          </a:xfrm>
          <a:custGeom>
            <a:avLst/>
            <a:gdLst>
              <a:gd name="connsiteX0" fmla="*/ 0 w 3987469"/>
              <a:gd name="connsiteY0" fmla="*/ 0 h 3327400"/>
              <a:gd name="connsiteX1" fmla="*/ 3987469 w 3987469"/>
              <a:gd name="connsiteY1" fmla="*/ 0 h 3327400"/>
              <a:gd name="connsiteX2" fmla="*/ 3987469 w 3987469"/>
              <a:gd name="connsiteY2" fmla="*/ 2667331 h 3327400"/>
              <a:gd name="connsiteX3" fmla="*/ 3327400 w 3987469"/>
              <a:gd name="connsiteY3" fmla="*/ 3327400 h 3327400"/>
            </a:gdLst>
            <a:ahLst/>
            <a:cxnLst>
              <a:cxn ang="0">
                <a:pos x="connsiteX0" y="connsiteY0"/>
              </a:cxn>
              <a:cxn ang="0">
                <a:pos x="connsiteX1" y="connsiteY1"/>
              </a:cxn>
              <a:cxn ang="0">
                <a:pos x="connsiteX2" y="connsiteY2"/>
              </a:cxn>
              <a:cxn ang="0">
                <a:pos x="connsiteX3" y="connsiteY3"/>
              </a:cxn>
            </a:cxnLst>
            <a:rect l="l" t="t" r="r" b="b"/>
            <a:pathLst>
              <a:path w="3987469" h="3327400">
                <a:moveTo>
                  <a:pt x="0" y="0"/>
                </a:moveTo>
                <a:lnTo>
                  <a:pt x="3987469" y="0"/>
                </a:lnTo>
                <a:lnTo>
                  <a:pt x="3987469" y="2667331"/>
                </a:lnTo>
                <a:lnTo>
                  <a:pt x="3327400" y="33274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gn="ctr">
              <a:defRPr/>
            </a:lvl1pPr>
          </a:lstStyle>
          <a:p>
            <a:r>
              <a:rPr lang="en-US"/>
              <a:t> </a:t>
            </a:r>
            <a:endParaRPr lang="en-GB"/>
          </a:p>
        </p:txBody>
      </p:sp>
      <p:sp>
        <p:nvSpPr>
          <p:cNvPr id="41" name="Picture Placeholder 40">
            <a:extLst>
              <a:ext uri="{FF2B5EF4-FFF2-40B4-BE49-F238E27FC236}">
                <a16:creationId xmlns:a16="http://schemas.microsoft.com/office/drawing/2014/main" id="{A6BE9F3D-7630-4ED0-8A55-EF85C1A0D8F4}"/>
              </a:ext>
            </a:extLst>
          </p:cNvPr>
          <p:cNvSpPr>
            <a:spLocks noGrp="1" noChangeAspect="1"/>
          </p:cNvSpPr>
          <p:nvPr>
            <p:ph type="pic" sz="quarter" idx="12" hasCustomPrompt="1"/>
          </p:nvPr>
        </p:nvSpPr>
        <p:spPr bwMode="gray">
          <a:xfrm>
            <a:off x="3003654" y="3530261"/>
            <a:ext cx="6140346" cy="3327739"/>
          </a:xfrm>
          <a:custGeom>
            <a:avLst/>
            <a:gdLst>
              <a:gd name="connsiteX0" fmla="*/ 3327739 w 6140346"/>
              <a:gd name="connsiteY0" fmla="*/ 0 h 3327739"/>
              <a:gd name="connsiteX1" fmla="*/ 6140346 w 6140346"/>
              <a:gd name="connsiteY1" fmla="*/ 2812607 h 3327739"/>
              <a:gd name="connsiteX2" fmla="*/ 6140346 w 6140346"/>
              <a:gd name="connsiteY2" fmla="*/ 3327739 h 3327739"/>
              <a:gd name="connsiteX3" fmla="*/ 0 w 6140346"/>
              <a:gd name="connsiteY3" fmla="*/ 3327739 h 3327739"/>
            </a:gdLst>
            <a:ahLst/>
            <a:cxnLst>
              <a:cxn ang="0">
                <a:pos x="connsiteX0" y="connsiteY0"/>
              </a:cxn>
              <a:cxn ang="0">
                <a:pos x="connsiteX1" y="connsiteY1"/>
              </a:cxn>
              <a:cxn ang="0">
                <a:pos x="connsiteX2" y="connsiteY2"/>
              </a:cxn>
              <a:cxn ang="0">
                <a:pos x="connsiteX3" y="connsiteY3"/>
              </a:cxn>
            </a:cxnLst>
            <a:rect l="l" t="t" r="r" b="b"/>
            <a:pathLst>
              <a:path w="6140346" h="3327739">
                <a:moveTo>
                  <a:pt x="3327739" y="0"/>
                </a:moveTo>
                <a:lnTo>
                  <a:pt x="6140346" y="2812607"/>
                </a:lnTo>
                <a:lnTo>
                  <a:pt x="6140346" y="3327739"/>
                </a:lnTo>
                <a:lnTo>
                  <a:pt x="0" y="3327739"/>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r>
              <a:rPr lang="en-US"/>
              <a:t> </a:t>
            </a:r>
            <a:endParaRPr lang="en-GB"/>
          </a:p>
        </p:txBody>
      </p:sp>
      <p:sp>
        <p:nvSpPr>
          <p:cNvPr id="37" name="Picture Placeholder 12">
            <a:extLst>
              <a:ext uri="{FF2B5EF4-FFF2-40B4-BE49-F238E27FC236}">
                <a16:creationId xmlns:a16="http://schemas.microsoft.com/office/drawing/2014/main" id="{249160C1-B1F7-49FF-8654-DF16DE47AF08}"/>
              </a:ext>
            </a:extLst>
          </p:cNvPr>
          <p:cNvSpPr>
            <a:spLocks noGrp="1" noChangeAspect="1"/>
          </p:cNvSpPr>
          <p:nvPr>
            <p:ph type="pic" sz="quarter" idx="13" hasCustomPrompt="1"/>
          </p:nvPr>
        </p:nvSpPr>
        <p:spPr bwMode="gray">
          <a:xfrm>
            <a:off x="6438695" y="2452280"/>
            <a:ext cx="1947600" cy="1947600"/>
          </a:xfrm>
          <a:prstGeom prst="flowChartDecision">
            <a:avLst/>
          </a:prstGeom>
          <a:solidFill>
            <a:schemeClr val="bg1"/>
          </a:solidFill>
        </p:spPr>
        <p:txBody>
          <a:bodyPr>
            <a:noAutofit/>
          </a:bodyPr>
          <a:lstStyle>
            <a:lvl1pPr>
              <a:defRPr sz="1400"/>
            </a:lvl1pPr>
          </a:lstStyle>
          <a:p>
            <a:r>
              <a:rPr lang="en-US"/>
              <a:t> </a:t>
            </a:r>
            <a:endParaRPr lang="en-GB"/>
          </a:p>
        </p:txBody>
      </p:sp>
      <p:sp>
        <p:nvSpPr>
          <p:cNvPr id="35" name="Title 3">
            <a:extLst>
              <a:ext uri="{FF2B5EF4-FFF2-40B4-BE49-F238E27FC236}">
                <a16:creationId xmlns:a16="http://schemas.microsoft.com/office/drawing/2014/main" id="{549568EC-7896-49C6-B633-53DD6583724E}"/>
              </a:ext>
            </a:extLst>
          </p:cNvPr>
          <p:cNvSpPr>
            <a:spLocks noGrp="1"/>
          </p:cNvSpPr>
          <p:nvPr>
            <p:ph type="title"/>
          </p:nvPr>
        </p:nvSpPr>
        <p:spPr>
          <a:xfrm>
            <a:off x="440114" y="1417313"/>
            <a:ext cx="3952500" cy="369332"/>
          </a:xfrm>
        </p:spPr>
        <p:txBody>
          <a:bodyPr/>
          <a:lstStyle>
            <a:lvl1pPr>
              <a:lnSpc>
                <a:spcPct val="80000"/>
              </a:lnSpc>
              <a:defRPr sz="3200">
                <a:solidFill>
                  <a:schemeClr val="bg1"/>
                </a:solidFill>
              </a:defRPr>
            </a:lvl1pPr>
          </a:lstStyle>
          <a:p>
            <a:r>
              <a:rPr lang="en-US"/>
              <a:t>Click to edit Master title style</a:t>
            </a:r>
            <a:endParaRPr lang="en-GB"/>
          </a:p>
        </p:txBody>
      </p:sp>
      <p:grpSp>
        <p:nvGrpSpPr>
          <p:cNvPr id="36" name="Group 35"/>
          <p:cNvGrpSpPr/>
          <p:nvPr userDrawn="1"/>
        </p:nvGrpSpPr>
        <p:grpSpPr>
          <a:xfrm>
            <a:off x="426571" y="6133625"/>
            <a:ext cx="1905000" cy="401519"/>
            <a:chOff x="2910342" y="325575"/>
            <a:chExt cx="5928968" cy="1249653"/>
          </a:xfrm>
        </p:grpSpPr>
        <p:sp>
          <p:nvSpPr>
            <p:cNvPr id="38" name="Freeform: Shape 37"/>
            <p:cNvSpPr/>
            <p:nvPr/>
          </p:nvSpPr>
          <p:spPr>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a:p>
          </p:txBody>
        </p:sp>
        <p:sp>
          <p:nvSpPr>
            <p:cNvPr id="39" name="Freeform: Shape 38"/>
            <p:cNvSpPr/>
            <p:nvPr/>
          </p:nvSpPr>
          <p:spPr>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a:p>
          </p:txBody>
        </p:sp>
        <p:sp>
          <p:nvSpPr>
            <p:cNvPr id="42" name="Freeform: Shape 41"/>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44" name="Freeform: Shape 43"/>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45" name="Freeform: Shape 44"/>
            <p:cNvSpPr/>
            <p:nvPr/>
          </p:nvSpPr>
          <p:spPr>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46" name="Freeform: Shape 45"/>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48" name="Freeform: Shape 47"/>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49" name="Freeform: Shape 48"/>
            <p:cNvSpPr/>
            <p:nvPr/>
          </p:nvSpPr>
          <p:spPr>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a:p>
          </p:txBody>
        </p:sp>
        <p:sp>
          <p:nvSpPr>
            <p:cNvPr id="50" name="Freeform: Shape 49"/>
            <p:cNvSpPr/>
            <p:nvPr/>
          </p:nvSpPr>
          <p:spPr>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a:p>
          </p:txBody>
        </p:sp>
        <p:sp>
          <p:nvSpPr>
            <p:cNvPr id="51" name="Freeform: Shape 50"/>
            <p:cNvSpPr/>
            <p:nvPr/>
          </p:nvSpPr>
          <p:spPr>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a:p>
          </p:txBody>
        </p:sp>
        <p:sp>
          <p:nvSpPr>
            <p:cNvPr id="52" name="Freeform: Shape 51"/>
            <p:cNvSpPr/>
            <p:nvPr/>
          </p:nvSpPr>
          <p:spPr>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a:p>
          </p:txBody>
        </p:sp>
        <p:sp>
          <p:nvSpPr>
            <p:cNvPr id="53" name="Freeform: Shape 52"/>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54" name="Freeform: Shape 53"/>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55" name="Freeform: Shape 54"/>
            <p:cNvSpPr/>
            <p:nvPr/>
          </p:nvSpPr>
          <p:spPr>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56" name="Freeform: Shape 55"/>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57" name="Freeform: Shape 56"/>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58" name="Freeform: Shape 57"/>
            <p:cNvSpPr/>
            <p:nvPr/>
          </p:nvSpPr>
          <p:spPr>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a:p>
          </p:txBody>
        </p:sp>
        <p:sp>
          <p:nvSpPr>
            <p:cNvPr id="59" name="Freeform: Shape 58"/>
            <p:cNvSpPr/>
            <p:nvPr/>
          </p:nvSpPr>
          <p:spPr>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a:p>
          </p:txBody>
        </p:sp>
        <p:sp>
          <p:nvSpPr>
            <p:cNvPr id="60" name="Freeform: Shape 59"/>
            <p:cNvSpPr/>
            <p:nvPr/>
          </p:nvSpPr>
          <p:spPr>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a:p>
          </p:txBody>
        </p:sp>
      </p:grpSp>
      <p:pic>
        <p:nvPicPr>
          <p:cNvPr id="62" name="Graphic 61">
            <a:extLst>
              <a:ext uri="{FF2B5EF4-FFF2-40B4-BE49-F238E27FC236}">
                <a16:creationId xmlns:a16="http://schemas.microsoft.com/office/drawing/2014/main" id="{C72F7E97-1443-4A2B-A03E-9D78C5DD4B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74" y="303494"/>
            <a:ext cx="1969293" cy="582935"/>
          </a:xfrm>
          <a:prstGeom prst="rect">
            <a:avLst/>
          </a:prstGeom>
        </p:spPr>
      </p:pic>
      <p:sp>
        <p:nvSpPr>
          <p:cNvPr id="29" name="Round Diagonal Corner Rectangle 4">
            <a:extLst>
              <a:ext uri="{FF2B5EF4-FFF2-40B4-BE49-F238E27FC236}">
                <a16:creationId xmlns:a16="http://schemas.microsoft.com/office/drawing/2014/main" id="{87F5CE5A-52B7-48EE-90F8-13ED9583F3B7}"/>
              </a:ext>
            </a:extLst>
          </p:cNvPr>
          <p:cNvSpPr/>
          <p:nvPr userDrawn="1"/>
        </p:nvSpPr>
        <p:spPr>
          <a:xfrm>
            <a:off x="9206425" y="0"/>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a:t>
            </a: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2636717951"/>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ver - Gas System Operator">
    <p:bg>
      <p:bgPr>
        <a:solidFill>
          <a:schemeClr val="accent1"/>
        </a:solidFill>
        <a:effectLst/>
      </p:bgPr>
    </p:bg>
    <p:spTree>
      <p:nvGrpSpPr>
        <p:cNvPr id="1" name=""/>
        <p:cNvGrpSpPr/>
        <p:nvPr/>
      </p:nvGrpSpPr>
      <p:grpSpPr>
        <a:xfrm>
          <a:off x="0" y="0"/>
          <a:ext cx="0" cy="0"/>
          <a:chOff x="0" y="0"/>
          <a:chExt cx="0" cy="0"/>
        </a:xfrm>
      </p:grpSpPr>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440113" y="2571750"/>
            <a:ext cx="3923922" cy="553998"/>
          </a:xfrm>
        </p:spPr>
        <p:txBody>
          <a:bodyPr/>
          <a:lstStyle>
            <a:lvl1pPr>
              <a:spcAft>
                <a:spcPts val="0"/>
              </a:spcAft>
              <a:defRPr sz="1800">
                <a:solidFill>
                  <a:schemeClr val="bg1"/>
                </a:solidFill>
              </a:defRPr>
            </a:lvl1pPr>
            <a:lvl2pPr>
              <a:defRPr sz="1800">
                <a:solidFill>
                  <a:schemeClr val="bg1"/>
                </a:solidFill>
              </a:defRPr>
            </a:lvl2pPr>
          </a:lstStyle>
          <a:p>
            <a:pPr lvl="0"/>
            <a:r>
              <a:rPr lang="en-US"/>
              <a:t>Name</a:t>
            </a:r>
          </a:p>
          <a:p>
            <a:pPr lvl="1"/>
            <a:r>
              <a:rPr lang="en-US"/>
              <a:t>Date</a:t>
            </a:r>
            <a:endParaRPr lang="en-GB"/>
          </a:p>
        </p:txBody>
      </p:sp>
      <p:sp>
        <p:nvSpPr>
          <p:cNvPr id="40" name="Picture Placeholder 39">
            <a:extLst>
              <a:ext uri="{FF2B5EF4-FFF2-40B4-BE49-F238E27FC236}">
                <a16:creationId xmlns:a16="http://schemas.microsoft.com/office/drawing/2014/main" id="{4CE6A32C-CD06-49C3-AFB5-EFD7B362214F}"/>
              </a:ext>
            </a:extLst>
          </p:cNvPr>
          <p:cNvSpPr>
            <a:spLocks noGrp="1" noChangeAspect="1"/>
          </p:cNvSpPr>
          <p:nvPr>
            <p:ph type="pic" sz="quarter" idx="11" hasCustomPrompt="1"/>
          </p:nvPr>
        </p:nvSpPr>
        <p:spPr bwMode="gray">
          <a:xfrm>
            <a:off x="5156532" y="0"/>
            <a:ext cx="3987469" cy="3327400"/>
          </a:xfrm>
          <a:custGeom>
            <a:avLst/>
            <a:gdLst>
              <a:gd name="connsiteX0" fmla="*/ 0 w 3987469"/>
              <a:gd name="connsiteY0" fmla="*/ 0 h 3327400"/>
              <a:gd name="connsiteX1" fmla="*/ 3987469 w 3987469"/>
              <a:gd name="connsiteY1" fmla="*/ 0 h 3327400"/>
              <a:gd name="connsiteX2" fmla="*/ 3987469 w 3987469"/>
              <a:gd name="connsiteY2" fmla="*/ 2667331 h 3327400"/>
              <a:gd name="connsiteX3" fmla="*/ 3327400 w 3987469"/>
              <a:gd name="connsiteY3" fmla="*/ 3327400 h 3327400"/>
            </a:gdLst>
            <a:ahLst/>
            <a:cxnLst>
              <a:cxn ang="0">
                <a:pos x="connsiteX0" y="connsiteY0"/>
              </a:cxn>
              <a:cxn ang="0">
                <a:pos x="connsiteX1" y="connsiteY1"/>
              </a:cxn>
              <a:cxn ang="0">
                <a:pos x="connsiteX2" y="connsiteY2"/>
              </a:cxn>
              <a:cxn ang="0">
                <a:pos x="connsiteX3" y="connsiteY3"/>
              </a:cxn>
            </a:cxnLst>
            <a:rect l="l" t="t" r="r" b="b"/>
            <a:pathLst>
              <a:path w="3987469" h="3327400">
                <a:moveTo>
                  <a:pt x="0" y="0"/>
                </a:moveTo>
                <a:lnTo>
                  <a:pt x="3987469" y="0"/>
                </a:lnTo>
                <a:lnTo>
                  <a:pt x="3987469" y="2667331"/>
                </a:lnTo>
                <a:lnTo>
                  <a:pt x="3327400" y="33274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gn="ctr">
              <a:defRPr/>
            </a:lvl1pPr>
          </a:lstStyle>
          <a:p>
            <a:r>
              <a:rPr lang="en-US"/>
              <a:t> </a:t>
            </a:r>
            <a:endParaRPr lang="en-GB"/>
          </a:p>
        </p:txBody>
      </p:sp>
      <p:sp>
        <p:nvSpPr>
          <p:cNvPr id="41" name="Picture Placeholder 40">
            <a:extLst>
              <a:ext uri="{FF2B5EF4-FFF2-40B4-BE49-F238E27FC236}">
                <a16:creationId xmlns:a16="http://schemas.microsoft.com/office/drawing/2014/main" id="{A6BE9F3D-7630-4ED0-8A55-EF85C1A0D8F4}"/>
              </a:ext>
            </a:extLst>
          </p:cNvPr>
          <p:cNvSpPr>
            <a:spLocks noGrp="1" noChangeAspect="1"/>
          </p:cNvSpPr>
          <p:nvPr>
            <p:ph type="pic" sz="quarter" idx="12" hasCustomPrompt="1"/>
          </p:nvPr>
        </p:nvSpPr>
        <p:spPr bwMode="gray">
          <a:xfrm>
            <a:off x="3003654" y="3530261"/>
            <a:ext cx="6140346" cy="3327739"/>
          </a:xfrm>
          <a:custGeom>
            <a:avLst/>
            <a:gdLst>
              <a:gd name="connsiteX0" fmla="*/ 3327739 w 6140346"/>
              <a:gd name="connsiteY0" fmla="*/ 0 h 3327739"/>
              <a:gd name="connsiteX1" fmla="*/ 6140346 w 6140346"/>
              <a:gd name="connsiteY1" fmla="*/ 2812607 h 3327739"/>
              <a:gd name="connsiteX2" fmla="*/ 6140346 w 6140346"/>
              <a:gd name="connsiteY2" fmla="*/ 3327739 h 3327739"/>
              <a:gd name="connsiteX3" fmla="*/ 0 w 6140346"/>
              <a:gd name="connsiteY3" fmla="*/ 3327739 h 3327739"/>
            </a:gdLst>
            <a:ahLst/>
            <a:cxnLst>
              <a:cxn ang="0">
                <a:pos x="connsiteX0" y="connsiteY0"/>
              </a:cxn>
              <a:cxn ang="0">
                <a:pos x="connsiteX1" y="connsiteY1"/>
              </a:cxn>
              <a:cxn ang="0">
                <a:pos x="connsiteX2" y="connsiteY2"/>
              </a:cxn>
              <a:cxn ang="0">
                <a:pos x="connsiteX3" y="connsiteY3"/>
              </a:cxn>
            </a:cxnLst>
            <a:rect l="l" t="t" r="r" b="b"/>
            <a:pathLst>
              <a:path w="6140346" h="3327739">
                <a:moveTo>
                  <a:pt x="3327739" y="0"/>
                </a:moveTo>
                <a:lnTo>
                  <a:pt x="6140346" y="2812607"/>
                </a:lnTo>
                <a:lnTo>
                  <a:pt x="6140346" y="3327739"/>
                </a:lnTo>
                <a:lnTo>
                  <a:pt x="0" y="3327739"/>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r>
              <a:rPr lang="en-US"/>
              <a:t> </a:t>
            </a:r>
            <a:endParaRPr lang="en-GB"/>
          </a:p>
        </p:txBody>
      </p:sp>
      <p:sp>
        <p:nvSpPr>
          <p:cNvPr id="37" name="Picture Placeholder 12">
            <a:extLst>
              <a:ext uri="{FF2B5EF4-FFF2-40B4-BE49-F238E27FC236}">
                <a16:creationId xmlns:a16="http://schemas.microsoft.com/office/drawing/2014/main" id="{249160C1-B1F7-49FF-8654-DF16DE47AF08}"/>
              </a:ext>
            </a:extLst>
          </p:cNvPr>
          <p:cNvSpPr>
            <a:spLocks noGrp="1" noChangeAspect="1"/>
          </p:cNvSpPr>
          <p:nvPr>
            <p:ph type="pic" sz="quarter" idx="13" hasCustomPrompt="1"/>
          </p:nvPr>
        </p:nvSpPr>
        <p:spPr bwMode="gray">
          <a:xfrm>
            <a:off x="6438695" y="2452280"/>
            <a:ext cx="1947600" cy="1947600"/>
          </a:xfrm>
          <a:prstGeom prst="flowChartDecision">
            <a:avLst/>
          </a:prstGeom>
          <a:solidFill>
            <a:schemeClr val="bg1"/>
          </a:solidFill>
        </p:spPr>
        <p:txBody>
          <a:bodyPr>
            <a:noAutofit/>
          </a:bodyPr>
          <a:lstStyle>
            <a:lvl1pPr>
              <a:defRPr sz="1400"/>
            </a:lvl1pPr>
          </a:lstStyle>
          <a:p>
            <a:r>
              <a:rPr lang="en-US"/>
              <a:t> </a:t>
            </a:r>
            <a:endParaRPr lang="en-GB"/>
          </a:p>
        </p:txBody>
      </p:sp>
      <p:sp>
        <p:nvSpPr>
          <p:cNvPr id="35" name="Title 3">
            <a:extLst>
              <a:ext uri="{FF2B5EF4-FFF2-40B4-BE49-F238E27FC236}">
                <a16:creationId xmlns:a16="http://schemas.microsoft.com/office/drawing/2014/main" id="{1D9830BC-D2EF-4C82-9C84-9290ADDEF629}"/>
              </a:ext>
            </a:extLst>
          </p:cNvPr>
          <p:cNvSpPr>
            <a:spLocks noGrp="1"/>
          </p:cNvSpPr>
          <p:nvPr>
            <p:ph type="title"/>
          </p:nvPr>
        </p:nvSpPr>
        <p:spPr>
          <a:xfrm>
            <a:off x="440114" y="1417313"/>
            <a:ext cx="3952500" cy="369332"/>
          </a:xfrm>
        </p:spPr>
        <p:txBody>
          <a:bodyPr/>
          <a:lstStyle>
            <a:lvl1pPr>
              <a:lnSpc>
                <a:spcPct val="80000"/>
              </a:lnSpc>
              <a:defRPr sz="3200">
                <a:solidFill>
                  <a:schemeClr val="bg1"/>
                </a:solidFill>
              </a:defRPr>
            </a:lvl1pPr>
          </a:lstStyle>
          <a:p>
            <a:r>
              <a:rPr lang="en-US"/>
              <a:t>Click to edit Master title style</a:t>
            </a:r>
            <a:endParaRPr lang="en-GB"/>
          </a:p>
        </p:txBody>
      </p:sp>
      <p:grpSp>
        <p:nvGrpSpPr>
          <p:cNvPr id="38" name="Group 37"/>
          <p:cNvGrpSpPr/>
          <p:nvPr userDrawn="1"/>
        </p:nvGrpSpPr>
        <p:grpSpPr>
          <a:xfrm>
            <a:off x="426571" y="6133625"/>
            <a:ext cx="1905000" cy="401519"/>
            <a:chOff x="2910342" y="325575"/>
            <a:chExt cx="5928968" cy="1249653"/>
          </a:xfrm>
        </p:grpSpPr>
        <p:sp>
          <p:nvSpPr>
            <p:cNvPr id="39" name="Freeform: Shape 38"/>
            <p:cNvSpPr/>
            <p:nvPr/>
          </p:nvSpPr>
          <p:spPr>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a:p>
          </p:txBody>
        </p:sp>
        <p:sp>
          <p:nvSpPr>
            <p:cNvPr id="42" name="Freeform: Shape 41"/>
            <p:cNvSpPr/>
            <p:nvPr/>
          </p:nvSpPr>
          <p:spPr>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a:p>
          </p:txBody>
        </p:sp>
        <p:sp>
          <p:nvSpPr>
            <p:cNvPr id="43" name="Freeform: Shape 42"/>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44" name="Freeform: Shape 43"/>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45" name="Freeform: Shape 44"/>
            <p:cNvSpPr/>
            <p:nvPr/>
          </p:nvSpPr>
          <p:spPr>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46" name="Freeform: Shape 45"/>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47" name="Freeform: Shape 46"/>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49" name="Freeform: Shape 48"/>
            <p:cNvSpPr/>
            <p:nvPr/>
          </p:nvSpPr>
          <p:spPr>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a:p>
          </p:txBody>
        </p:sp>
        <p:sp>
          <p:nvSpPr>
            <p:cNvPr id="50" name="Freeform: Shape 49"/>
            <p:cNvSpPr/>
            <p:nvPr/>
          </p:nvSpPr>
          <p:spPr>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a:p>
          </p:txBody>
        </p:sp>
        <p:sp>
          <p:nvSpPr>
            <p:cNvPr id="51" name="Freeform: Shape 50"/>
            <p:cNvSpPr/>
            <p:nvPr/>
          </p:nvSpPr>
          <p:spPr>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a:p>
          </p:txBody>
        </p:sp>
        <p:sp>
          <p:nvSpPr>
            <p:cNvPr id="52" name="Freeform: Shape 51"/>
            <p:cNvSpPr/>
            <p:nvPr/>
          </p:nvSpPr>
          <p:spPr>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a:p>
          </p:txBody>
        </p:sp>
        <p:sp>
          <p:nvSpPr>
            <p:cNvPr id="53" name="Freeform: Shape 52"/>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54" name="Freeform: Shape 53"/>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55" name="Freeform: Shape 54"/>
            <p:cNvSpPr/>
            <p:nvPr/>
          </p:nvSpPr>
          <p:spPr>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56" name="Freeform: Shape 55"/>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57" name="Freeform: Shape 56"/>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58" name="Freeform: Shape 57"/>
            <p:cNvSpPr/>
            <p:nvPr/>
          </p:nvSpPr>
          <p:spPr>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a:p>
          </p:txBody>
        </p:sp>
        <p:sp>
          <p:nvSpPr>
            <p:cNvPr id="59" name="Freeform: Shape 58"/>
            <p:cNvSpPr/>
            <p:nvPr/>
          </p:nvSpPr>
          <p:spPr>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a:p>
          </p:txBody>
        </p:sp>
        <p:sp>
          <p:nvSpPr>
            <p:cNvPr id="60" name="Freeform: Shape 59"/>
            <p:cNvSpPr/>
            <p:nvPr/>
          </p:nvSpPr>
          <p:spPr>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a:p>
          </p:txBody>
        </p:sp>
      </p:grpSp>
      <p:sp>
        <p:nvSpPr>
          <p:cNvPr id="29" name="Round Diagonal Corner Rectangle 4">
            <a:extLst>
              <a:ext uri="{FF2B5EF4-FFF2-40B4-BE49-F238E27FC236}">
                <a16:creationId xmlns:a16="http://schemas.microsoft.com/office/drawing/2014/main" id="{CEC8B8EF-BA1E-473C-9371-5D822E3B1243}"/>
              </a:ext>
            </a:extLst>
          </p:cNvPr>
          <p:cNvSpPr/>
          <p:nvPr userDrawn="1"/>
        </p:nvSpPr>
        <p:spPr>
          <a:xfrm>
            <a:off x="9206425" y="0"/>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a:t>
            </a: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32" name="Picture 31"/>
          <p:cNvPicPr>
            <a:picLocks noChangeAspect="1"/>
          </p:cNvPicPr>
          <p:nvPr userDrawn="1"/>
        </p:nvPicPr>
        <p:blipFill>
          <a:blip r:embed="rId2"/>
          <a:stretch>
            <a:fillRect/>
          </a:stretch>
        </p:blipFill>
        <p:spPr>
          <a:xfrm>
            <a:off x="-2378" y="357188"/>
            <a:ext cx="1763750" cy="522000"/>
          </a:xfrm>
          <a:prstGeom prst="rect">
            <a:avLst/>
          </a:prstGeom>
        </p:spPr>
      </p:pic>
    </p:spTree>
    <p:extLst>
      <p:ext uri="{BB962C8B-B14F-4D97-AF65-F5344CB8AC3E}">
        <p14:creationId xmlns:p14="http://schemas.microsoft.com/office/powerpoint/2010/main" val="3084742113"/>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ver - Capital Delivery">
    <p:bg>
      <p:bgPr>
        <a:solidFill>
          <a:schemeClr val="accent1"/>
        </a:solidFill>
        <a:effectLst/>
      </p:bgPr>
    </p:bg>
    <p:spTree>
      <p:nvGrpSpPr>
        <p:cNvPr id="1" name=""/>
        <p:cNvGrpSpPr/>
        <p:nvPr/>
      </p:nvGrpSpPr>
      <p:grpSpPr>
        <a:xfrm>
          <a:off x="0" y="0"/>
          <a:ext cx="0" cy="0"/>
          <a:chOff x="0" y="0"/>
          <a:chExt cx="0" cy="0"/>
        </a:xfrm>
      </p:grpSpPr>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440113" y="2571750"/>
            <a:ext cx="3923922" cy="553998"/>
          </a:xfrm>
        </p:spPr>
        <p:txBody>
          <a:bodyPr/>
          <a:lstStyle>
            <a:lvl1pPr>
              <a:spcAft>
                <a:spcPts val="0"/>
              </a:spcAft>
              <a:defRPr sz="1800">
                <a:solidFill>
                  <a:schemeClr val="bg1"/>
                </a:solidFill>
              </a:defRPr>
            </a:lvl1pPr>
            <a:lvl2pPr>
              <a:defRPr sz="1800">
                <a:solidFill>
                  <a:schemeClr val="bg1"/>
                </a:solidFill>
              </a:defRPr>
            </a:lvl2pPr>
          </a:lstStyle>
          <a:p>
            <a:pPr lvl="0"/>
            <a:r>
              <a:rPr lang="en-US"/>
              <a:t>Name</a:t>
            </a:r>
          </a:p>
          <a:p>
            <a:pPr lvl="1"/>
            <a:r>
              <a:rPr lang="en-US"/>
              <a:t>Date</a:t>
            </a:r>
            <a:endParaRPr lang="en-GB"/>
          </a:p>
        </p:txBody>
      </p:sp>
      <p:sp>
        <p:nvSpPr>
          <p:cNvPr id="40" name="Picture Placeholder 39">
            <a:extLst>
              <a:ext uri="{FF2B5EF4-FFF2-40B4-BE49-F238E27FC236}">
                <a16:creationId xmlns:a16="http://schemas.microsoft.com/office/drawing/2014/main" id="{4CE6A32C-CD06-49C3-AFB5-EFD7B362214F}"/>
              </a:ext>
            </a:extLst>
          </p:cNvPr>
          <p:cNvSpPr>
            <a:spLocks noGrp="1" noChangeAspect="1"/>
          </p:cNvSpPr>
          <p:nvPr>
            <p:ph type="pic" sz="quarter" idx="11" hasCustomPrompt="1"/>
          </p:nvPr>
        </p:nvSpPr>
        <p:spPr bwMode="gray">
          <a:xfrm>
            <a:off x="5156532" y="0"/>
            <a:ext cx="3987469" cy="3327400"/>
          </a:xfrm>
          <a:custGeom>
            <a:avLst/>
            <a:gdLst>
              <a:gd name="connsiteX0" fmla="*/ 0 w 3987469"/>
              <a:gd name="connsiteY0" fmla="*/ 0 h 3327400"/>
              <a:gd name="connsiteX1" fmla="*/ 3987469 w 3987469"/>
              <a:gd name="connsiteY1" fmla="*/ 0 h 3327400"/>
              <a:gd name="connsiteX2" fmla="*/ 3987469 w 3987469"/>
              <a:gd name="connsiteY2" fmla="*/ 2667331 h 3327400"/>
              <a:gd name="connsiteX3" fmla="*/ 3327400 w 3987469"/>
              <a:gd name="connsiteY3" fmla="*/ 3327400 h 3327400"/>
            </a:gdLst>
            <a:ahLst/>
            <a:cxnLst>
              <a:cxn ang="0">
                <a:pos x="connsiteX0" y="connsiteY0"/>
              </a:cxn>
              <a:cxn ang="0">
                <a:pos x="connsiteX1" y="connsiteY1"/>
              </a:cxn>
              <a:cxn ang="0">
                <a:pos x="connsiteX2" y="connsiteY2"/>
              </a:cxn>
              <a:cxn ang="0">
                <a:pos x="connsiteX3" y="connsiteY3"/>
              </a:cxn>
            </a:cxnLst>
            <a:rect l="l" t="t" r="r" b="b"/>
            <a:pathLst>
              <a:path w="3987469" h="3327400">
                <a:moveTo>
                  <a:pt x="0" y="0"/>
                </a:moveTo>
                <a:lnTo>
                  <a:pt x="3987469" y="0"/>
                </a:lnTo>
                <a:lnTo>
                  <a:pt x="3987469" y="2667331"/>
                </a:lnTo>
                <a:lnTo>
                  <a:pt x="3327400" y="33274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gn="ctr">
              <a:defRPr/>
            </a:lvl1pPr>
          </a:lstStyle>
          <a:p>
            <a:r>
              <a:rPr lang="en-US"/>
              <a:t> </a:t>
            </a:r>
            <a:endParaRPr lang="en-GB"/>
          </a:p>
        </p:txBody>
      </p:sp>
      <p:sp>
        <p:nvSpPr>
          <p:cNvPr id="41" name="Picture Placeholder 40">
            <a:extLst>
              <a:ext uri="{FF2B5EF4-FFF2-40B4-BE49-F238E27FC236}">
                <a16:creationId xmlns:a16="http://schemas.microsoft.com/office/drawing/2014/main" id="{A6BE9F3D-7630-4ED0-8A55-EF85C1A0D8F4}"/>
              </a:ext>
            </a:extLst>
          </p:cNvPr>
          <p:cNvSpPr>
            <a:spLocks noGrp="1" noChangeAspect="1"/>
          </p:cNvSpPr>
          <p:nvPr>
            <p:ph type="pic" sz="quarter" idx="12" hasCustomPrompt="1"/>
          </p:nvPr>
        </p:nvSpPr>
        <p:spPr bwMode="gray">
          <a:xfrm>
            <a:off x="3003654" y="3530261"/>
            <a:ext cx="6140346" cy="3327739"/>
          </a:xfrm>
          <a:custGeom>
            <a:avLst/>
            <a:gdLst>
              <a:gd name="connsiteX0" fmla="*/ 3327739 w 6140346"/>
              <a:gd name="connsiteY0" fmla="*/ 0 h 3327739"/>
              <a:gd name="connsiteX1" fmla="*/ 6140346 w 6140346"/>
              <a:gd name="connsiteY1" fmla="*/ 2812607 h 3327739"/>
              <a:gd name="connsiteX2" fmla="*/ 6140346 w 6140346"/>
              <a:gd name="connsiteY2" fmla="*/ 3327739 h 3327739"/>
              <a:gd name="connsiteX3" fmla="*/ 0 w 6140346"/>
              <a:gd name="connsiteY3" fmla="*/ 3327739 h 3327739"/>
            </a:gdLst>
            <a:ahLst/>
            <a:cxnLst>
              <a:cxn ang="0">
                <a:pos x="connsiteX0" y="connsiteY0"/>
              </a:cxn>
              <a:cxn ang="0">
                <a:pos x="connsiteX1" y="connsiteY1"/>
              </a:cxn>
              <a:cxn ang="0">
                <a:pos x="connsiteX2" y="connsiteY2"/>
              </a:cxn>
              <a:cxn ang="0">
                <a:pos x="connsiteX3" y="connsiteY3"/>
              </a:cxn>
            </a:cxnLst>
            <a:rect l="l" t="t" r="r" b="b"/>
            <a:pathLst>
              <a:path w="6140346" h="3327739">
                <a:moveTo>
                  <a:pt x="3327739" y="0"/>
                </a:moveTo>
                <a:lnTo>
                  <a:pt x="6140346" y="2812607"/>
                </a:lnTo>
                <a:lnTo>
                  <a:pt x="6140346" y="3327739"/>
                </a:lnTo>
                <a:lnTo>
                  <a:pt x="0" y="3327739"/>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r>
              <a:rPr lang="en-US"/>
              <a:t> </a:t>
            </a:r>
            <a:endParaRPr lang="en-GB"/>
          </a:p>
        </p:txBody>
      </p:sp>
      <p:sp>
        <p:nvSpPr>
          <p:cNvPr id="37" name="Picture Placeholder 12">
            <a:extLst>
              <a:ext uri="{FF2B5EF4-FFF2-40B4-BE49-F238E27FC236}">
                <a16:creationId xmlns:a16="http://schemas.microsoft.com/office/drawing/2014/main" id="{249160C1-B1F7-49FF-8654-DF16DE47AF08}"/>
              </a:ext>
            </a:extLst>
          </p:cNvPr>
          <p:cNvSpPr>
            <a:spLocks noGrp="1" noChangeAspect="1"/>
          </p:cNvSpPr>
          <p:nvPr>
            <p:ph type="pic" sz="quarter" idx="13" hasCustomPrompt="1"/>
          </p:nvPr>
        </p:nvSpPr>
        <p:spPr bwMode="gray">
          <a:xfrm>
            <a:off x="6438695" y="2452280"/>
            <a:ext cx="1947600" cy="1947600"/>
          </a:xfrm>
          <a:prstGeom prst="flowChartDecision">
            <a:avLst/>
          </a:prstGeom>
          <a:solidFill>
            <a:schemeClr val="bg1"/>
          </a:solidFill>
        </p:spPr>
        <p:txBody>
          <a:bodyPr>
            <a:noAutofit/>
          </a:bodyPr>
          <a:lstStyle>
            <a:lvl1pPr>
              <a:defRPr sz="1400"/>
            </a:lvl1pPr>
          </a:lstStyle>
          <a:p>
            <a:r>
              <a:rPr lang="en-US"/>
              <a:t> </a:t>
            </a:r>
            <a:endParaRPr lang="en-GB"/>
          </a:p>
        </p:txBody>
      </p:sp>
      <p:sp>
        <p:nvSpPr>
          <p:cNvPr id="35" name="Title 3">
            <a:extLst>
              <a:ext uri="{FF2B5EF4-FFF2-40B4-BE49-F238E27FC236}">
                <a16:creationId xmlns:a16="http://schemas.microsoft.com/office/drawing/2014/main" id="{CA4E558A-A36F-41DB-9D1C-8A9CE926E9F2}"/>
              </a:ext>
            </a:extLst>
          </p:cNvPr>
          <p:cNvSpPr>
            <a:spLocks noGrp="1"/>
          </p:cNvSpPr>
          <p:nvPr>
            <p:ph type="title"/>
          </p:nvPr>
        </p:nvSpPr>
        <p:spPr>
          <a:xfrm>
            <a:off x="440114" y="1417313"/>
            <a:ext cx="3952500" cy="369332"/>
          </a:xfrm>
        </p:spPr>
        <p:txBody>
          <a:bodyPr/>
          <a:lstStyle>
            <a:lvl1pPr>
              <a:lnSpc>
                <a:spcPct val="80000"/>
              </a:lnSpc>
              <a:defRPr sz="3200">
                <a:solidFill>
                  <a:schemeClr val="bg1"/>
                </a:solidFill>
              </a:defRPr>
            </a:lvl1pPr>
          </a:lstStyle>
          <a:p>
            <a:r>
              <a:rPr lang="en-US"/>
              <a:t>Click to edit Master title style</a:t>
            </a:r>
            <a:endParaRPr lang="en-GB"/>
          </a:p>
        </p:txBody>
      </p:sp>
      <p:grpSp>
        <p:nvGrpSpPr>
          <p:cNvPr id="38" name="Group 37"/>
          <p:cNvGrpSpPr/>
          <p:nvPr userDrawn="1"/>
        </p:nvGrpSpPr>
        <p:grpSpPr>
          <a:xfrm>
            <a:off x="426571" y="6133625"/>
            <a:ext cx="1905000" cy="401519"/>
            <a:chOff x="2910342" y="325575"/>
            <a:chExt cx="5928968" cy="1249653"/>
          </a:xfrm>
        </p:grpSpPr>
        <p:sp>
          <p:nvSpPr>
            <p:cNvPr id="39" name="Freeform: Shape 38"/>
            <p:cNvSpPr/>
            <p:nvPr/>
          </p:nvSpPr>
          <p:spPr>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a:p>
          </p:txBody>
        </p:sp>
        <p:sp>
          <p:nvSpPr>
            <p:cNvPr id="42" name="Freeform: Shape 41"/>
            <p:cNvSpPr/>
            <p:nvPr/>
          </p:nvSpPr>
          <p:spPr>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a:p>
          </p:txBody>
        </p:sp>
        <p:sp>
          <p:nvSpPr>
            <p:cNvPr id="43" name="Freeform: Shape 42"/>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44" name="Freeform: Shape 43"/>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45" name="Freeform: Shape 44"/>
            <p:cNvSpPr/>
            <p:nvPr/>
          </p:nvSpPr>
          <p:spPr>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46" name="Freeform: Shape 45"/>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47" name="Freeform: Shape 46"/>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49" name="Freeform: Shape 48"/>
            <p:cNvSpPr/>
            <p:nvPr/>
          </p:nvSpPr>
          <p:spPr>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a:p>
          </p:txBody>
        </p:sp>
        <p:sp>
          <p:nvSpPr>
            <p:cNvPr id="50" name="Freeform: Shape 49"/>
            <p:cNvSpPr/>
            <p:nvPr/>
          </p:nvSpPr>
          <p:spPr>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a:p>
          </p:txBody>
        </p:sp>
        <p:sp>
          <p:nvSpPr>
            <p:cNvPr id="51" name="Freeform: Shape 50"/>
            <p:cNvSpPr/>
            <p:nvPr/>
          </p:nvSpPr>
          <p:spPr>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a:p>
          </p:txBody>
        </p:sp>
        <p:sp>
          <p:nvSpPr>
            <p:cNvPr id="52" name="Freeform: Shape 51"/>
            <p:cNvSpPr/>
            <p:nvPr/>
          </p:nvSpPr>
          <p:spPr>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a:p>
          </p:txBody>
        </p:sp>
        <p:sp>
          <p:nvSpPr>
            <p:cNvPr id="53" name="Freeform: Shape 52"/>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54" name="Freeform: Shape 53"/>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55" name="Freeform: Shape 54"/>
            <p:cNvSpPr/>
            <p:nvPr/>
          </p:nvSpPr>
          <p:spPr>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56" name="Freeform: Shape 55"/>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57" name="Freeform: Shape 56"/>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58" name="Freeform: Shape 57"/>
            <p:cNvSpPr/>
            <p:nvPr/>
          </p:nvSpPr>
          <p:spPr>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a:p>
          </p:txBody>
        </p:sp>
        <p:sp>
          <p:nvSpPr>
            <p:cNvPr id="59" name="Freeform: Shape 58"/>
            <p:cNvSpPr/>
            <p:nvPr/>
          </p:nvSpPr>
          <p:spPr>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a:p>
          </p:txBody>
        </p:sp>
        <p:sp>
          <p:nvSpPr>
            <p:cNvPr id="60" name="Freeform: Shape 59"/>
            <p:cNvSpPr/>
            <p:nvPr/>
          </p:nvSpPr>
          <p:spPr>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a:p>
          </p:txBody>
        </p:sp>
      </p:grpSp>
      <p:pic>
        <p:nvPicPr>
          <p:cNvPr id="29" name="Graphic 28">
            <a:extLst>
              <a:ext uri="{FF2B5EF4-FFF2-40B4-BE49-F238E27FC236}">
                <a16:creationId xmlns:a16="http://schemas.microsoft.com/office/drawing/2014/main" id="{059473A8-6883-41A4-A23D-DD1B1D5F50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73" y="303494"/>
            <a:ext cx="1307829" cy="582935"/>
          </a:xfrm>
          <a:prstGeom prst="rect">
            <a:avLst/>
          </a:prstGeom>
        </p:spPr>
      </p:pic>
      <p:sp>
        <p:nvSpPr>
          <p:cNvPr id="30" name="Round Diagonal Corner Rectangle 4">
            <a:extLst>
              <a:ext uri="{FF2B5EF4-FFF2-40B4-BE49-F238E27FC236}">
                <a16:creationId xmlns:a16="http://schemas.microsoft.com/office/drawing/2014/main" id="{57E0544E-0101-471C-ACC7-BD597E5BCFAE}"/>
              </a:ext>
            </a:extLst>
          </p:cNvPr>
          <p:cNvSpPr/>
          <p:nvPr userDrawn="1"/>
        </p:nvSpPr>
        <p:spPr>
          <a:xfrm>
            <a:off x="9206425" y="0"/>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a:t>
            </a: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3324830564"/>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90" name="Rectangle 5"/>
          <p:cNvSpPr>
            <a:spLocks noGrp="1" noChangeArrowheads="1"/>
          </p:cNvSpPr>
          <p:nvPr>
            <p:ph type="title"/>
          </p:nvPr>
        </p:nvSpPr>
        <p:spPr bwMode="auto">
          <a:xfrm>
            <a:off x="431801" y="361387"/>
            <a:ext cx="828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GB"/>
          </a:p>
        </p:txBody>
      </p:sp>
      <p:sp>
        <p:nvSpPr>
          <p:cNvPr id="32791" name="Rectangle 3"/>
          <p:cNvSpPr>
            <a:spLocks noGrp="1" noChangeArrowheads="1"/>
          </p:cNvSpPr>
          <p:nvPr>
            <p:ph type="body" idx="1"/>
          </p:nvPr>
        </p:nvSpPr>
        <p:spPr bwMode="auto">
          <a:xfrm>
            <a:off x="431801" y="1412481"/>
            <a:ext cx="82804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Heading 1</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7" name="Slide Number Placeholder 5"/>
          <p:cNvSpPr txBox="1">
            <a:spLocks/>
          </p:cNvSpPr>
          <p:nvPr/>
        </p:nvSpPr>
        <p:spPr>
          <a:xfrm>
            <a:off x="8172638" y="6352053"/>
            <a:ext cx="534283" cy="169277"/>
          </a:xfrm>
          <a:prstGeom prst="rect">
            <a:avLst/>
          </a:prstGeom>
        </p:spPr>
        <p:txBody>
          <a:bodyPr wrap="square" lIns="0" tIns="0" rIns="0" bIns="0" anchor="b">
            <a:spAutoFit/>
          </a:bodyPr>
          <a:lstStyle>
            <a:defPPr>
              <a:defRPr lang="en-GB"/>
            </a:defPPr>
            <a:lvl1pPr algn="r" rtl="0" fontAlgn="base">
              <a:spcBef>
                <a:spcPct val="0"/>
              </a:spcBef>
              <a:spcAft>
                <a:spcPct val="0"/>
              </a:spcAft>
              <a:defRPr lang="en-GB" sz="1000" b="0" kern="1200" smtClean="0">
                <a:solidFill>
                  <a:schemeClr val="tx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fld id="{C765D33F-A874-457A-8BB6-233806FE7182}" type="slidenum">
              <a:rPr lang="en-GB" sz="1100" smtClean="0">
                <a:solidFill>
                  <a:schemeClr val="accent1"/>
                </a:solidFill>
              </a:rPr>
              <a:pPr/>
              <a:t>‹#›</a:t>
            </a:fld>
            <a:endParaRPr lang="en-GB" sz="1100" dirty="0">
              <a:solidFill>
                <a:schemeClr val="accent1"/>
              </a:solidFill>
            </a:endParaRPr>
          </a:p>
        </p:txBody>
      </p:sp>
      <p:sp>
        <p:nvSpPr>
          <p:cNvPr id="2" name="Footer Placeholder 1">
            <a:extLst>
              <a:ext uri="{FF2B5EF4-FFF2-40B4-BE49-F238E27FC236}">
                <a16:creationId xmlns:a16="http://schemas.microsoft.com/office/drawing/2014/main" id="{DB12DA87-6564-4220-A5E6-DF04389D5C72}"/>
              </a:ext>
            </a:extLst>
          </p:cNvPr>
          <p:cNvSpPr>
            <a:spLocks noGrp="1"/>
          </p:cNvSpPr>
          <p:nvPr>
            <p:ph type="ftr" sz="quarter" idx="3"/>
          </p:nvPr>
        </p:nvSpPr>
        <p:spPr>
          <a:xfrm>
            <a:off x="1343858" y="6352053"/>
            <a:ext cx="6547605" cy="169277"/>
          </a:xfrm>
          <a:prstGeom prst="rect">
            <a:avLst/>
          </a:prstGeom>
        </p:spPr>
        <p:txBody>
          <a:bodyPr wrap="square" lIns="0" tIns="0" rIns="0" bIns="0" anchor="b">
            <a:spAutoFit/>
          </a:bodyPr>
          <a:lstStyle>
            <a:lvl1pPr algn="l">
              <a:defRPr lang="en-GB" sz="1100" b="0" dirty="0">
                <a:solidFill>
                  <a:schemeClr val="accent1"/>
                </a:solidFill>
                <a:latin typeface="+mn-lt"/>
                <a:ea typeface="+mn-ea"/>
              </a:defRPr>
            </a:lvl1pPr>
          </a:lstStyle>
          <a:p>
            <a:pPr>
              <a:tabLst>
                <a:tab pos="989013" algn="l"/>
              </a:tabLst>
            </a:pPr>
            <a:r>
              <a:rPr lang="fr-FR" dirty="0"/>
              <a:t>| [Insert document </a:t>
            </a:r>
            <a:r>
              <a:rPr lang="fr-FR" dirty="0" err="1"/>
              <a:t>title</a:t>
            </a:r>
            <a:r>
              <a:rPr lang="fr-FR" dirty="0"/>
              <a:t>] | [Insert date]</a:t>
            </a:r>
          </a:p>
        </p:txBody>
      </p:sp>
      <p:sp>
        <p:nvSpPr>
          <p:cNvPr id="6" name="Footer Placeholder 1">
            <a:extLst>
              <a:ext uri="{FF2B5EF4-FFF2-40B4-BE49-F238E27FC236}">
                <a16:creationId xmlns:a16="http://schemas.microsoft.com/office/drawing/2014/main" id="{5595E345-7284-4667-AC5E-016E8BC22574}"/>
              </a:ext>
            </a:extLst>
          </p:cNvPr>
          <p:cNvSpPr txBox="1">
            <a:spLocks/>
          </p:cNvSpPr>
          <p:nvPr/>
        </p:nvSpPr>
        <p:spPr>
          <a:xfrm>
            <a:off x="431800" y="6352053"/>
            <a:ext cx="912058" cy="169277"/>
          </a:xfrm>
          <a:prstGeom prst="rect">
            <a:avLst/>
          </a:prstGeom>
        </p:spPr>
        <p:txBody>
          <a:bodyPr wrap="square" lIns="0" tIns="0" rIns="0" bIns="0" anchor="b">
            <a:spAutoFit/>
          </a:bodyPr>
          <a:lstStyle>
            <a:defPPr>
              <a:defRPr lang="en-GB"/>
            </a:defPPr>
            <a:lvl1pPr algn="l" rtl="0" fontAlgn="base">
              <a:spcBef>
                <a:spcPct val="0"/>
              </a:spcBef>
              <a:spcAft>
                <a:spcPct val="0"/>
              </a:spcAft>
              <a:defRPr lang="en-GB" sz="1100" b="0" kern="1200" dirty="0">
                <a:solidFill>
                  <a:schemeClr val="accent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pPr>
              <a:tabLst>
                <a:tab pos="989013" algn="l"/>
              </a:tabLst>
            </a:pPr>
            <a:r>
              <a:rPr lang="fr-FR" sz="1100" b="1"/>
              <a:t>National Grid </a:t>
            </a:r>
          </a:p>
        </p:txBody>
      </p:sp>
    </p:spTree>
  </p:cSld>
  <p:clrMap bg1="lt1" tx1="dk1" bg2="lt2" tx2="dk2" accent1="accent1" accent2="accent2" accent3="accent3" accent4="accent4" accent5="accent5" accent6="accent6" hlink="hlink" folHlink="folHlink"/>
  <p:sldLayoutIdLst>
    <p:sldLayoutId id="2147483785" r:id="rId1"/>
    <p:sldLayoutId id="2147483813" r:id="rId2"/>
    <p:sldLayoutId id="2147483786" r:id="rId3"/>
    <p:sldLayoutId id="2147483814" r:id="rId4"/>
    <p:sldLayoutId id="2147483815" r:id="rId5"/>
    <p:sldLayoutId id="2147483821" r:id="rId6"/>
    <p:sldLayoutId id="2147483820" r:id="rId7"/>
    <p:sldLayoutId id="2147483825" r:id="rId8"/>
    <p:sldLayoutId id="2147483819" r:id="rId9"/>
    <p:sldLayoutId id="2147483827" r:id="rId10"/>
    <p:sldLayoutId id="2147483828" r:id="rId11"/>
    <p:sldLayoutId id="2147483816" r:id="rId12"/>
    <p:sldLayoutId id="2147483824" r:id="rId13"/>
    <p:sldLayoutId id="2147483823" r:id="rId14"/>
    <p:sldLayoutId id="2147483826" r:id="rId15"/>
    <p:sldLayoutId id="2147483822" r:id="rId16"/>
    <p:sldLayoutId id="2147483829" r:id="rId17"/>
    <p:sldLayoutId id="2147483817" r:id="rId18"/>
  </p:sldLayoutIdLst>
  <p:transition>
    <p:fade/>
  </p:transition>
  <p:hf sldNum="0" hdr="0" dt="0"/>
  <p:txStyles>
    <p:title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100" b="1">
          <a:solidFill>
            <a:srgbClr val="0079C1"/>
          </a:solidFill>
          <a:latin typeface="Arial" charset="0"/>
          <a:ea typeface="ＭＳ Ｐゴシック" pitchFamily="48" charset="-128"/>
        </a:defRPr>
      </a:lvl2pPr>
      <a:lvl3pPr algn="l" rtl="0" eaLnBrk="1" fontAlgn="base" hangingPunct="1">
        <a:spcBef>
          <a:spcPct val="0"/>
        </a:spcBef>
        <a:spcAft>
          <a:spcPct val="0"/>
        </a:spcAft>
        <a:defRPr sz="2100" b="1">
          <a:solidFill>
            <a:srgbClr val="0079C1"/>
          </a:solidFill>
          <a:latin typeface="Arial" charset="0"/>
          <a:ea typeface="ＭＳ Ｐゴシック" pitchFamily="48" charset="-128"/>
        </a:defRPr>
      </a:lvl3pPr>
      <a:lvl4pPr algn="l" rtl="0" eaLnBrk="1" fontAlgn="base" hangingPunct="1">
        <a:spcBef>
          <a:spcPct val="0"/>
        </a:spcBef>
        <a:spcAft>
          <a:spcPct val="0"/>
        </a:spcAft>
        <a:defRPr sz="2100" b="1">
          <a:solidFill>
            <a:srgbClr val="0079C1"/>
          </a:solidFill>
          <a:latin typeface="Arial" charset="0"/>
          <a:ea typeface="ＭＳ Ｐゴシック" pitchFamily="48" charset="-128"/>
        </a:defRPr>
      </a:lvl4pPr>
      <a:lvl5pPr algn="l" rtl="0" eaLnBrk="1" fontAlgn="base" hangingPunct="1">
        <a:spcBef>
          <a:spcPct val="0"/>
        </a:spcBef>
        <a:spcAft>
          <a:spcPct val="0"/>
        </a:spcAft>
        <a:defRPr sz="2100" b="1">
          <a:solidFill>
            <a:srgbClr val="0079C1"/>
          </a:solidFill>
          <a:latin typeface="Arial" charset="0"/>
          <a:ea typeface="ＭＳ Ｐゴシック" pitchFamily="48" charset="-128"/>
        </a:defRPr>
      </a:lvl5pPr>
      <a:lvl6pPr marL="342866" algn="l" rtl="0" eaLnBrk="1" fontAlgn="base" hangingPunct="1">
        <a:spcBef>
          <a:spcPct val="0"/>
        </a:spcBef>
        <a:spcAft>
          <a:spcPct val="0"/>
        </a:spcAft>
        <a:defRPr sz="2100" b="1">
          <a:solidFill>
            <a:srgbClr val="0079C1"/>
          </a:solidFill>
          <a:latin typeface="Arial" charset="0"/>
          <a:ea typeface="ＭＳ Ｐゴシック" pitchFamily="48" charset="-128"/>
        </a:defRPr>
      </a:lvl6pPr>
      <a:lvl7pPr marL="685732" algn="l" rtl="0" eaLnBrk="1" fontAlgn="base" hangingPunct="1">
        <a:spcBef>
          <a:spcPct val="0"/>
        </a:spcBef>
        <a:spcAft>
          <a:spcPct val="0"/>
        </a:spcAft>
        <a:defRPr sz="2100" b="1">
          <a:solidFill>
            <a:srgbClr val="0079C1"/>
          </a:solidFill>
          <a:latin typeface="Arial" charset="0"/>
          <a:ea typeface="ＭＳ Ｐゴシック" pitchFamily="48" charset="-128"/>
        </a:defRPr>
      </a:lvl7pPr>
      <a:lvl8pPr marL="1028598" algn="l" rtl="0" eaLnBrk="1" fontAlgn="base" hangingPunct="1">
        <a:spcBef>
          <a:spcPct val="0"/>
        </a:spcBef>
        <a:spcAft>
          <a:spcPct val="0"/>
        </a:spcAft>
        <a:defRPr sz="2100" b="1">
          <a:solidFill>
            <a:srgbClr val="0079C1"/>
          </a:solidFill>
          <a:latin typeface="Arial" charset="0"/>
          <a:ea typeface="ＭＳ Ｐゴシック" pitchFamily="48" charset="-128"/>
        </a:defRPr>
      </a:lvl8pPr>
      <a:lvl9pPr marL="1371464" algn="l" rtl="0" eaLnBrk="1" fontAlgn="base" hangingPunct="1">
        <a:spcBef>
          <a:spcPct val="0"/>
        </a:spcBef>
        <a:spcAft>
          <a:spcPct val="0"/>
        </a:spcAft>
        <a:defRPr sz="2100" b="1">
          <a:solidFill>
            <a:srgbClr val="0079C1"/>
          </a:solidFill>
          <a:latin typeface="Arial" charset="0"/>
          <a:ea typeface="ＭＳ Ｐゴシック" pitchFamily="48" charset="-128"/>
        </a:defRPr>
      </a:lvl9pPr>
    </p:titleStyle>
    <p:bodyStyle>
      <a:lvl1pPr marL="0" indent="0" algn="l" rtl="0" eaLnBrk="1" fontAlgn="base" hangingPunct="1">
        <a:spcBef>
          <a:spcPct val="0"/>
        </a:spcBef>
        <a:spcAft>
          <a:spcPts val="12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1200"/>
        </a:spcAft>
        <a:buClr>
          <a:schemeClr val="tx1"/>
        </a:buClr>
        <a:buFontTx/>
        <a:buNone/>
        <a:defRPr sz="1600">
          <a:solidFill>
            <a:schemeClr val="tx1"/>
          </a:solidFill>
          <a:latin typeface="+mn-lt"/>
          <a:ea typeface="+mn-ea"/>
        </a:defRPr>
      </a:lvl2pPr>
      <a:lvl3pPr marL="27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3pPr>
      <a:lvl4pPr marL="54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4pPr>
      <a:lvl5pPr marL="81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5pPr>
      <a:lvl6pPr marL="0" indent="-270000" algn="l" rtl="0" eaLnBrk="1" fontAlgn="base" hangingPunct="1">
        <a:spcBef>
          <a:spcPct val="0"/>
        </a:spcBef>
        <a:spcAft>
          <a:spcPts val="1200"/>
        </a:spcAft>
        <a:buClr>
          <a:schemeClr val="accent1"/>
        </a:buClr>
        <a:buFont typeface="+mj-lt"/>
        <a:buAutoNum type="arabicPeriod"/>
        <a:defRPr sz="1600">
          <a:solidFill>
            <a:schemeClr val="tx1"/>
          </a:solidFill>
          <a:latin typeface="+mn-lt"/>
          <a:ea typeface="+mn-ea"/>
        </a:defRPr>
      </a:lvl6pPr>
      <a:lvl7pPr marL="540000" indent="-270000" algn="l" rtl="0" eaLnBrk="1" fontAlgn="base" hangingPunct="1">
        <a:spcBef>
          <a:spcPct val="0"/>
        </a:spcBef>
        <a:spcAft>
          <a:spcPts val="1200"/>
        </a:spcAft>
        <a:buClr>
          <a:schemeClr val="accent1"/>
        </a:buClr>
        <a:buFont typeface="+mj-lt"/>
        <a:buAutoNum type="alphaLcPeriod"/>
        <a:defRPr sz="1600">
          <a:solidFill>
            <a:schemeClr val="tx1"/>
          </a:solidFill>
          <a:latin typeface="+mn-lt"/>
          <a:ea typeface="+mn-ea"/>
        </a:defRPr>
      </a:lvl7pPr>
      <a:lvl8pPr marL="810000" indent="-270000" algn="l" rtl="0" eaLnBrk="1" fontAlgn="base" hangingPunct="1">
        <a:spcBef>
          <a:spcPct val="0"/>
        </a:spcBef>
        <a:spcAft>
          <a:spcPts val="12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1200"/>
        </a:spcAft>
        <a:buClr>
          <a:schemeClr val="tx1"/>
        </a:buClr>
        <a:buFontTx/>
        <a:buNone/>
        <a:defRPr sz="2400">
          <a:solidFill>
            <a:schemeClr val="accent1"/>
          </a:solidFill>
          <a:latin typeface="+mn-lt"/>
          <a:ea typeface="+mn-ea"/>
        </a:defRPr>
      </a:lvl9pPr>
    </p:bodyStyle>
    <p:otherStyle>
      <a:defPPr>
        <a:defRPr lang="en-GB"/>
      </a:defPPr>
      <a:lvl1pPr marL="0" indent="0" algn="l" rtl="0" eaLnBrk="1" fontAlgn="base" hangingPunct="1">
        <a:spcBef>
          <a:spcPct val="0"/>
        </a:spcBef>
        <a:spcAft>
          <a:spcPts val="600"/>
        </a:spcAft>
        <a:buClr>
          <a:schemeClr val="tx1"/>
        </a:buClr>
        <a:buFontTx/>
        <a:buNone/>
        <a:defRPr sz="1200" b="1">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200">
          <a:solidFill>
            <a:schemeClr val="tx1"/>
          </a:solidFill>
          <a:latin typeface="+mn-lt"/>
          <a:ea typeface="+mn-ea"/>
        </a:defRPr>
      </a:lvl2pPr>
      <a:lvl3pPr marL="180000" indent="-180000" algn="l" rtl="0" eaLnBrk="1" fontAlgn="base" hangingPunct="1">
        <a:spcBef>
          <a:spcPct val="0"/>
        </a:spcBef>
        <a:spcAft>
          <a:spcPts val="600"/>
        </a:spcAft>
        <a:buClr>
          <a:schemeClr val="accent1"/>
        </a:buClr>
        <a:buFont typeface="Arial" panose="020B0604020202020204" pitchFamily="34" charset="0"/>
        <a:buChar char="•"/>
        <a:defRPr sz="1200">
          <a:solidFill>
            <a:schemeClr val="tx1"/>
          </a:solidFill>
          <a:latin typeface="+mn-lt"/>
          <a:ea typeface="+mn-ea"/>
        </a:defRPr>
      </a:lvl3pPr>
      <a:lvl4pPr marL="360000" indent="-180000" algn="l" rtl="0" eaLnBrk="1" fontAlgn="base" hangingPunct="1">
        <a:spcBef>
          <a:spcPct val="0"/>
        </a:spcBef>
        <a:spcAft>
          <a:spcPts val="600"/>
        </a:spcAft>
        <a:buClr>
          <a:schemeClr val="accent1"/>
        </a:buClr>
        <a:buFont typeface="Arial" panose="020B0604020202020204" pitchFamily="34" charset="0"/>
        <a:buChar char="-"/>
        <a:defRPr sz="1200">
          <a:solidFill>
            <a:schemeClr val="tx1"/>
          </a:solidFill>
          <a:latin typeface="+mn-lt"/>
          <a:ea typeface="+mn-ea"/>
        </a:defRPr>
      </a:lvl4pPr>
      <a:lvl5pPr marL="540000" indent="-180000" algn="l" rtl="0" eaLnBrk="1" fontAlgn="base" hangingPunct="1">
        <a:spcBef>
          <a:spcPct val="0"/>
        </a:spcBef>
        <a:spcAft>
          <a:spcPts val="600"/>
        </a:spcAft>
        <a:buClr>
          <a:schemeClr val="accent1"/>
        </a:buClr>
        <a:buFont typeface="Arial" panose="020B0604020202020204" pitchFamily="34" charset="0"/>
        <a:buChar char="◦"/>
        <a:defRPr sz="1200">
          <a:solidFill>
            <a:schemeClr val="tx1"/>
          </a:solidFill>
          <a:latin typeface="+mn-lt"/>
          <a:ea typeface="+mn-ea"/>
        </a:defRPr>
      </a:lvl5pPr>
      <a:lvl6pPr marL="180000" indent="-180000" algn="l" rtl="0" eaLnBrk="1" fontAlgn="base" hangingPunct="1">
        <a:spcBef>
          <a:spcPct val="0"/>
        </a:spcBef>
        <a:spcAft>
          <a:spcPts val="600"/>
        </a:spcAft>
        <a:buClr>
          <a:schemeClr val="accent1"/>
        </a:buClr>
        <a:buFont typeface="+mj-lt"/>
        <a:buAutoNum type="arabicPeriod"/>
        <a:defRPr sz="1200">
          <a:solidFill>
            <a:schemeClr val="tx1"/>
          </a:solidFill>
          <a:latin typeface="+mn-lt"/>
          <a:ea typeface="+mn-ea"/>
        </a:defRPr>
      </a:lvl6pPr>
      <a:lvl7pPr marL="360000" indent="-180000" algn="l" rtl="0" eaLnBrk="1" fontAlgn="base" hangingPunct="1">
        <a:spcBef>
          <a:spcPct val="0"/>
        </a:spcBef>
        <a:spcAft>
          <a:spcPts val="600"/>
        </a:spcAft>
        <a:buClr>
          <a:schemeClr val="accent1"/>
        </a:buClr>
        <a:buFont typeface="+mj-lt"/>
        <a:buAutoNum type="alphaLcPeriod"/>
        <a:defRPr sz="1200">
          <a:solidFill>
            <a:schemeClr val="tx1"/>
          </a:solidFill>
          <a:latin typeface="+mn-lt"/>
          <a:ea typeface="+mn-ea"/>
        </a:defRPr>
      </a:lvl7pPr>
      <a:lvl8pPr marL="540000" indent="-180000" algn="l" rtl="0" eaLnBrk="1" fontAlgn="base" hangingPunct="1">
        <a:spcBef>
          <a:spcPct val="0"/>
        </a:spcBef>
        <a:spcAft>
          <a:spcPts val="600"/>
        </a:spcAft>
        <a:buClr>
          <a:schemeClr val="accent1"/>
        </a:buClr>
        <a:buFont typeface="+mj-lt"/>
        <a:buAutoNum type="romanLcPeriod"/>
        <a:defRPr sz="12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1200">
          <a:solidFill>
            <a:schemeClr val="accent2"/>
          </a:solidFill>
          <a:latin typeface="+mn-lt"/>
          <a:ea typeface="+mn-ea"/>
        </a:defRPr>
      </a:lvl9pPr>
    </p:otherStyle>
  </p:txStyles>
  <p:extLst>
    <p:ext uri="{27BBF7A9-308A-43DC-89C8-2F10F3537804}">
      <p15:sldGuideLst xmlns:p15="http://schemas.microsoft.com/office/powerpoint/2012/main">
        <p15:guide id="2" pos="2767" userDrawn="1">
          <p15:clr>
            <a:srgbClr val="F26B43"/>
          </p15:clr>
        </p15:guide>
        <p15:guide id="4" pos="5488" userDrawn="1">
          <p15:clr>
            <a:srgbClr val="F26B43"/>
          </p15:clr>
        </p15:guide>
        <p15:guide id="6" orient="horz" pos="3793" userDrawn="1">
          <p15:clr>
            <a:srgbClr val="F26B43"/>
          </p15:clr>
        </p15:guide>
        <p15:guide id="8" pos="272" userDrawn="1">
          <p15:clr>
            <a:srgbClr val="F26B43"/>
          </p15:clr>
        </p15:guide>
        <p15:guide id="13" pos="2993" userDrawn="1">
          <p15:clr>
            <a:srgbClr val="F26B43"/>
          </p15:clr>
        </p15:guide>
        <p15:guide id="14" orient="horz" pos="414" userDrawn="1">
          <p15:clr>
            <a:srgbClr val="F26B43"/>
          </p15:clr>
        </p15:guide>
        <p15:guide id="15" orient="horz" pos="889" userDrawn="1">
          <p15:clr>
            <a:srgbClr val="F26B43"/>
          </p15:clr>
        </p15:guide>
        <p15:guide id="16" pos="2064" userDrawn="1">
          <p15:clr>
            <a:srgbClr val="F26B43"/>
          </p15:clr>
        </p15:guide>
        <p15:guide id="17" pos="3855" userDrawn="1">
          <p15:clr>
            <a:srgbClr val="F26B43"/>
          </p15:clr>
        </p15:guide>
        <p15:guide id="18" pos="3696" userDrawn="1">
          <p15:clr>
            <a:srgbClr val="F26B43"/>
          </p15:clr>
        </p15:guide>
        <p15:guide id="19" pos="1905" userDrawn="1">
          <p15:clr>
            <a:srgbClr val="F26B43"/>
          </p15:clr>
        </p15:guide>
        <p15:guide id="20" orient="horz" pos="399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90" name="Rectangle 5"/>
          <p:cNvSpPr>
            <a:spLocks noGrp="1" noChangeArrowheads="1"/>
          </p:cNvSpPr>
          <p:nvPr>
            <p:ph type="title"/>
          </p:nvPr>
        </p:nvSpPr>
        <p:spPr bwMode="auto">
          <a:xfrm>
            <a:off x="322780" y="356765"/>
            <a:ext cx="8497370" cy="57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GB"/>
          </a:p>
        </p:txBody>
      </p:sp>
      <p:sp>
        <p:nvSpPr>
          <p:cNvPr id="32791" name="Rectangle 3"/>
          <p:cNvSpPr>
            <a:spLocks noGrp="1" noChangeArrowheads="1"/>
          </p:cNvSpPr>
          <p:nvPr>
            <p:ph type="body" idx="1"/>
          </p:nvPr>
        </p:nvSpPr>
        <p:spPr bwMode="auto">
          <a:xfrm>
            <a:off x="322781" y="1411818"/>
            <a:ext cx="849844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Heading 1</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7" name="Slide Number Placeholder 5"/>
          <p:cNvSpPr txBox="1">
            <a:spLocks/>
          </p:cNvSpPr>
          <p:nvPr/>
        </p:nvSpPr>
        <p:spPr>
          <a:xfrm>
            <a:off x="8286938" y="6376993"/>
            <a:ext cx="534283" cy="169277"/>
          </a:xfrm>
          <a:prstGeom prst="rect">
            <a:avLst/>
          </a:prstGeom>
        </p:spPr>
        <p:txBody>
          <a:bodyPr wrap="square" lIns="0" tIns="0" rIns="0" bIns="0" anchor="b">
            <a:spAutoFit/>
          </a:bodyPr>
          <a:lstStyle>
            <a:defPPr>
              <a:defRPr lang="en-GB"/>
            </a:defPPr>
            <a:lvl1pPr algn="r" rtl="0" fontAlgn="base">
              <a:spcBef>
                <a:spcPct val="0"/>
              </a:spcBef>
              <a:spcAft>
                <a:spcPct val="0"/>
              </a:spcAft>
              <a:defRPr lang="en-GB" sz="1000" b="0" kern="1200" smtClean="0">
                <a:solidFill>
                  <a:schemeClr val="tx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fld id="{C765D33F-A874-457A-8BB6-233806FE7182}" type="slidenum">
              <a:rPr lang="en-GB" sz="1100" smtClean="0">
                <a:solidFill>
                  <a:schemeClr val="accent1"/>
                </a:solidFill>
              </a:rPr>
              <a:pPr/>
              <a:t>‹#›</a:t>
            </a:fld>
            <a:endParaRPr lang="en-GB" sz="1100">
              <a:solidFill>
                <a:schemeClr val="accent1"/>
              </a:solidFill>
            </a:endParaRPr>
          </a:p>
        </p:txBody>
      </p:sp>
      <p:sp>
        <p:nvSpPr>
          <p:cNvPr id="2" name="Footer Placeholder 1">
            <a:extLst>
              <a:ext uri="{FF2B5EF4-FFF2-40B4-BE49-F238E27FC236}">
                <a16:creationId xmlns:a16="http://schemas.microsoft.com/office/drawing/2014/main" id="{DB12DA87-6564-4220-A5E6-DF04389D5C72}"/>
              </a:ext>
            </a:extLst>
          </p:cNvPr>
          <p:cNvSpPr>
            <a:spLocks noGrp="1"/>
          </p:cNvSpPr>
          <p:nvPr>
            <p:ph type="ftr" sz="quarter" idx="3"/>
          </p:nvPr>
        </p:nvSpPr>
        <p:spPr>
          <a:xfrm>
            <a:off x="1234839" y="6376993"/>
            <a:ext cx="7195415" cy="169277"/>
          </a:xfrm>
          <a:prstGeom prst="rect">
            <a:avLst/>
          </a:prstGeom>
        </p:spPr>
        <p:txBody>
          <a:bodyPr wrap="square" lIns="0" tIns="0" rIns="0" bIns="0" anchor="b">
            <a:spAutoFit/>
          </a:bodyPr>
          <a:lstStyle>
            <a:lvl1pPr algn="l">
              <a:defRPr lang="en-GB" sz="1100" b="0" dirty="0">
                <a:solidFill>
                  <a:schemeClr val="accent1"/>
                </a:solidFill>
                <a:latin typeface="+mn-lt"/>
                <a:ea typeface="+mn-ea"/>
              </a:defRPr>
            </a:lvl1pPr>
          </a:lstStyle>
          <a:p>
            <a:pPr>
              <a:tabLst>
                <a:tab pos="988988" algn="l"/>
              </a:tabLst>
            </a:pPr>
            <a:r>
              <a:rPr lang="fr-FR"/>
              <a:t>| [Insert document title] | [Insert date]</a:t>
            </a:r>
          </a:p>
        </p:txBody>
      </p:sp>
      <p:sp>
        <p:nvSpPr>
          <p:cNvPr id="6" name="Footer Placeholder 1">
            <a:extLst>
              <a:ext uri="{FF2B5EF4-FFF2-40B4-BE49-F238E27FC236}">
                <a16:creationId xmlns:a16="http://schemas.microsoft.com/office/drawing/2014/main" id="{5595E345-7284-4667-AC5E-016E8BC22574}"/>
              </a:ext>
            </a:extLst>
          </p:cNvPr>
          <p:cNvSpPr txBox="1">
            <a:spLocks/>
          </p:cNvSpPr>
          <p:nvPr/>
        </p:nvSpPr>
        <p:spPr>
          <a:xfrm>
            <a:off x="322781" y="6376992"/>
            <a:ext cx="912058" cy="169277"/>
          </a:xfrm>
          <a:prstGeom prst="rect">
            <a:avLst/>
          </a:prstGeom>
        </p:spPr>
        <p:txBody>
          <a:bodyPr wrap="square" lIns="0" tIns="0" rIns="0" bIns="0" anchor="b">
            <a:spAutoFit/>
          </a:bodyPr>
          <a:lstStyle>
            <a:defPPr>
              <a:defRPr lang="en-GB"/>
            </a:defPPr>
            <a:lvl1pPr algn="l" rtl="0" fontAlgn="base">
              <a:spcBef>
                <a:spcPct val="0"/>
              </a:spcBef>
              <a:spcAft>
                <a:spcPct val="0"/>
              </a:spcAft>
              <a:defRPr lang="en-GB" sz="1100" b="0" kern="1200" dirty="0">
                <a:solidFill>
                  <a:schemeClr val="accent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pPr>
              <a:tabLst>
                <a:tab pos="988988" algn="l"/>
              </a:tabLst>
            </a:pPr>
            <a:r>
              <a:rPr lang="fr-FR" sz="1100" b="1"/>
              <a:t>National Grid </a:t>
            </a:r>
          </a:p>
        </p:txBody>
      </p:sp>
    </p:spTree>
    <p:extLst>
      <p:ext uri="{BB962C8B-B14F-4D97-AF65-F5344CB8AC3E}">
        <p14:creationId xmlns:p14="http://schemas.microsoft.com/office/powerpoint/2010/main" val="101081185"/>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Lst>
  <p:transition>
    <p:fade/>
  </p:transition>
  <p:hf sldNum="0" hdr="0" dt="0"/>
  <p:txStyles>
    <p:title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100" b="1">
          <a:solidFill>
            <a:srgbClr val="0079C1"/>
          </a:solidFill>
          <a:latin typeface="Arial" charset="0"/>
          <a:ea typeface="ＭＳ Ｐゴシック" pitchFamily="48" charset="-128"/>
        </a:defRPr>
      </a:lvl2pPr>
      <a:lvl3pPr algn="l" rtl="0" eaLnBrk="1" fontAlgn="base" hangingPunct="1">
        <a:spcBef>
          <a:spcPct val="0"/>
        </a:spcBef>
        <a:spcAft>
          <a:spcPct val="0"/>
        </a:spcAft>
        <a:defRPr sz="2100" b="1">
          <a:solidFill>
            <a:srgbClr val="0079C1"/>
          </a:solidFill>
          <a:latin typeface="Arial" charset="0"/>
          <a:ea typeface="ＭＳ Ｐゴシック" pitchFamily="48" charset="-128"/>
        </a:defRPr>
      </a:lvl3pPr>
      <a:lvl4pPr algn="l" rtl="0" eaLnBrk="1" fontAlgn="base" hangingPunct="1">
        <a:spcBef>
          <a:spcPct val="0"/>
        </a:spcBef>
        <a:spcAft>
          <a:spcPct val="0"/>
        </a:spcAft>
        <a:defRPr sz="2100" b="1">
          <a:solidFill>
            <a:srgbClr val="0079C1"/>
          </a:solidFill>
          <a:latin typeface="Arial" charset="0"/>
          <a:ea typeface="ＭＳ Ｐゴシック" pitchFamily="48" charset="-128"/>
        </a:defRPr>
      </a:lvl4pPr>
      <a:lvl5pPr algn="l" rtl="0" eaLnBrk="1" fontAlgn="base" hangingPunct="1">
        <a:spcBef>
          <a:spcPct val="0"/>
        </a:spcBef>
        <a:spcAft>
          <a:spcPct val="0"/>
        </a:spcAft>
        <a:defRPr sz="2100" b="1">
          <a:solidFill>
            <a:srgbClr val="0079C1"/>
          </a:solidFill>
          <a:latin typeface="Arial" charset="0"/>
          <a:ea typeface="ＭＳ Ｐゴシック" pitchFamily="48" charset="-128"/>
        </a:defRPr>
      </a:lvl5pPr>
      <a:lvl6pPr marL="342857" algn="l" rtl="0" eaLnBrk="1" fontAlgn="base" hangingPunct="1">
        <a:spcBef>
          <a:spcPct val="0"/>
        </a:spcBef>
        <a:spcAft>
          <a:spcPct val="0"/>
        </a:spcAft>
        <a:defRPr sz="2100" b="1">
          <a:solidFill>
            <a:srgbClr val="0079C1"/>
          </a:solidFill>
          <a:latin typeface="Arial" charset="0"/>
          <a:ea typeface="ＭＳ Ｐゴシック" pitchFamily="48" charset="-128"/>
        </a:defRPr>
      </a:lvl6pPr>
      <a:lvl7pPr marL="685715" algn="l" rtl="0" eaLnBrk="1" fontAlgn="base" hangingPunct="1">
        <a:spcBef>
          <a:spcPct val="0"/>
        </a:spcBef>
        <a:spcAft>
          <a:spcPct val="0"/>
        </a:spcAft>
        <a:defRPr sz="2100" b="1">
          <a:solidFill>
            <a:srgbClr val="0079C1"/>
          </a:solidFill>
          <a:latin typeface="Arial" charset="0"/>
          <a:ea typeface="ＭＳ Ｐゴシック" pitchFamily="48" charset="-128"/>
        </a:defRPr>
      </a:lvl7pPr>
      <a:lvl8pPr marL="1028573" algn="l" rtl="0" eaLnBrk="1" fontAlgn="base" hangingPunct="1">
        <a:spcBef>
          <a:spcPct val="0"/>
        </a:spcBef>
        <a:spcAft>
          <a:spcPct val="0"/>
        </a:spcAft>
        <a:defRPr sz="2100" b="1">
          <a:solidFill>
            <a:srgbClr val="0079C1"/>
          </a:solidFill>
          <a:latin typeface="Arial" charset="0"/>
          <a:ea typeface="ＭＳ Ｐゴシック" pitchFamily="48" charset="-128"/>
        </a:defRPr>
      </a:lvl8pPr>
      <a:lvl9pPr marL="1371430" algn="l" rtl="0" eaLnBrk="1" fontAlgn="base" hangingPunct="1">
        <a:spcBef>
          <a:spcPct val="0"/>
        </a:spcBef>
        <a:spcAft>
          <a:spcPct val="0"/>
        </a:spcAft>
        <a:defRPr sz="2100" b="1">
          <a:solidFill>
            <a:srgbClr val="0079C1"/>
          </a:solidFill>
          <a:latin typeface="Arial" charset="0"/>
          <a:ea typeface="ＭＳ Ｐゴシック" pitchFamily="48" charset="-128"/>
        </a:defRPr>
      </a:lvl9pPr>
    </p:titleStyle>
    <p:bodyStyle>
      <a:lvl1pPr marL="0" indent="0" algn="l" rtl="0" eaLnBrk="1" fontAlgn="base" hangingPunct="1">
        <a:spcBef>
          <a:spcPct val="0"/>
        </a:spcBef>
        <a:spcAft>
          <a:spcPts val="12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1200"/>
        </a:spcAft>
        <a:buClr>
          <a:schemeClr val="tx1"/>
        </a:buClr>
        <a:buFontTx/>
        <a:buNone/>
        <a:defRPr sz="1600">
          <a:solidFill>
            <a:schemeClr val="tx1"/>
          </a:solidFill>
          <a:latin typeface="+mn-lt"/>
          <a:ea typeface="+mn-ea"/>
        </a:defRPr>
      </a:lvl2pPr>
      <a:lvl3pPr marL="269993" indent="-269993"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3pPr>
      <a:lvl4pPr marL="539987" indent="-269993"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4pPr>
      <a:lvl5pPr marL="809980" indent="-269993"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5pPr>
      <a:lvl6pPr marL="0" indent="-269993" algn="l" rtl="0" eaLnBrk="1" fontAlgn="base" hangingPunct="1">
        <a:spcBef>
          <a:spcPct val="0"/>
        </a:spcBef>
        <a:spcAft>
          <a:spcPts val="1200"/>
        </a:spcAft>
        <a:buClr>
          <a:schemeClr val="accent1"/>
        </a:buClr>
        <a:buFont typeface="+mj-lt"/>
        <a:buAutoNum type="arabicPeriod"/>
        <a:defRPr sz="1600">
          <a:solidFill>
            <a:schemeClr val="tx1"/>
          </a:solidFill>
          <a:latin typeface="+mn-lt"/>
          <a:ea typeface="+mn-ea"/>
        </a:defRPr>
      </a:lvl6pPr>
      <a:lvl7pPr marL="539987" indent="-269993" algn="l" rtl="0" eaLnBrk="1" fontAlgn="base" hangingPunct="1">
        <a:spcBef>
          <a:spcPct val="0"/>
        </a:spcBef>
        <a:spcAft>
          <a:spcPts val="1200"/>
        </a:spcAft>
        <a:buClr>
          <a:schemeClr val="accent1"/>
        </a:buClr>
        <a:buFont typeface="+mj-lt"/>
        <a:buAutoNum type="alphaLcPeriod"/>
        <a:defRPr sz="1600">
          <a:solidFill>
            <a:schemeClr val="tx1"/>
          </a:solidFill>
          <a:latin typeface="+mn-lt"/>
          <a:ea typeface="+mn-ea"/>
        </a:defRPr>
      </a:lvl7pPr>
      <a:lvl8pPr marL="809980" indent="-269993" algn="l" rtl="0" eaLnBrk="1" fontAlgn="base" hangingPunct="1">
        <a:spcBef>
          <a:spcPct val="0"/>
        </a:spcBef>
        <a:spcAft>
          <a:spcPts val="12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1200"/>
        </a:spcAft>
        <a:buClr>
          <a:schemeClr val="tx1"/>
        </a:buClr>
        <a:buFontTx/>
        <a:buNone/>
        <a:defRPr sz="2400">
          <a:solidFill>
            <a:schemeClr val="accent1"/>
          </a:solidFill>
          <a:latin typeface="+mn-lt"/>
          <a:ea typeface="+mn-ea"/>
        </a:defRPr>
      </a:lvl9pPr>
    </p:bodyStyle>
    <p:otherStyle>
      <a:defPPr>
        <a:defRPr lang="en-GB"/>
      </a:defPPr>
      <a:lvl1pPr marL="0" indent="0" algn="l" rtl="0" eaLnBrk="1" fontAlgn="base" hangingPunct="1">
        <a:spcBef>
          <a:spcPct val="0"/>
        </a:spcBef>
        <a:spcAft>
          <a:spcPts val="600"/>
        </a:spcAft>
        <a:buClr>
          <a:schemeClr val="tx1"/>
        </a:buClr>
        <a:buFontTx/>
        <a:buNone/>
        <a:defRPr sz="1200" b="1">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200">
          <a:solidFill>
            <a:schemeClr val="tx1"/>
          </a:solidFill>
          <a:latin typeface="+mn-lt"/>
          <a:ea typeface="+mn-ea"/>
        </a:defRPr>
      </a:lvl2pPr>
      <a:lvl3pPr marL="179996" indent="-179996" algn="l" rtl="0" eaLnBrk="1" fontAlgn="base" hangingPunct="1">
        <a:spcBef>
          <a:spcPct val="0"/>
        </a:spcBef>
        <a:spcAft>
          <a:spcPts val="600"/>
        </a:spcAft>
        <a:buClr>
          <a:schemeClr val="accent1"/>
        </a:buClr>
        <a:buFont typeface="Arial" panose="020B0604020202020204" pitchFamily="34" charset="0"/>
        <a:buChar char="•"/>
        <a:defRPr sz="1200">
          <a:solidFill>
            <a:schemeClr val="tx1"/>
          </a:solidFill>
          <a:latin typeface="+mn-lt"/>
          <a:ea typeface="+mn-ea"/>
        </a:defRPr>
      </a:lvl3pPr>
      <a:lvl4pPr marL="359991" indent="-179996" algn="l" rtl="0" eaLnBrk="1" fontAlgn="base" hangingPunct="1">
        <a:spcBef>
          <a:spcPct val="0"/>
        </a:spcBef>
        <a:spcAft>
          <a:spcPts val="600"/>
        </a:spcAft>
        <a:buClr>
          <a:schemeClr val="accent1"/>
        </a:buClr>
        <a:buFont typeface="Arial" panose="020B0604020202020204" pitchFamily="34" charset="0"/>
        <a:buChar char="-"/>
        <a:defRPr sz="1200">
          <a:solidFill>
            <a:schemeClr val="tx1"/>
          </a:solidFill>
          <a:latin typeface="+mn-lt"/>
          <a:ea typeface="+mn-ea"/>
        </a:defRPr>
      </a:lvl4pPr>
      <a:lvl5pPr marL="539987" indent="-179996" algn="l" rtl="0" eaLnBrk="1" fontAlgn="base" hangingPunct="1">
        <a:spcBef>
          <a:spcPct val="0"/>
        </a:spcBef>
        <a:spcAft>
          <a:spcPts val="600"/>
        </a:spcAft>
        <a:buClr>
          <a:schemeClr val="accent1"/>
        </a:buClr>
        <a:buFont typeface="Arial" panose="020B0604020202020204" pitchFamily="34" charset="0"/>
        <a:buChar char="◦"/>
        <a:defRPr sz="1200">
          <a:solidFill>
            <a:schemeClr val="tx1"/>
          </a:solidFill>
          <a:latin typeface="+mn-lt"/>
          <a:ea typeface="+mn-ea"/>
        </a:defRPr>
      </a:lvl5pPr>
      <a:lvl6pPr marL="179996" indent="-179996" algn="l" rtl="0" eaLnBrk="1" fontAlgn="base" hangingPunct="1">
        <a:spcBef>
          <a:spcPct val="0"/>
        </a:spcBef>
        <a:spcAft>
          <a:spcPts val="600"/>
        </a:spcAft>
        <a:buClr>
          <a:schemeClr val="accent1"/>
        </a:buClr>
        <a:buFont typeface="+mj-lt"/>
        <a:buAutoNum type="arabicPeriod"/>
        <a:defRPr sz="1200">
          <a:solidFill>
            <a:schemeClr val="tx1"/>
          </a:solidFill>
          <a:latin typeface="+mn-lt"/>
          <a:ea typeface="+mn-ea"/>
        </a:defRPr>
      </a:lvl6pPr>
      <a:lvl7pPr marL="359991" indent="-179996" algn="l" rtl="0" eaLnBrk="1" fontAlgn="base" hangingPunct="1">
        <a:spcBef>
          <a:spcPct val="0"/>
        </a:spcBef>
        <a:spcAft>
          <a:spcPts val="600"/>
        </a:spcAft>
        <a:buClr>
          <a:schemeClr val="accent1"/>
        </a:buClr>
        <a:buFont typeface="+mj-lt"/>
        <a:buAutoNum type="alphaLcPeriod"/>
        <a:defRPr sz="1200">
          <a:solidFill>
            <a:schemeClr val="tx1"/>
          </a:solidFill>
          <a:latin typeface="+mn-lt"/>
          <a:ea typeface="+mn-ea"/>
        </a:defRPr>
      </a:lvl7pPr>
      <a:lvl8pPr marL="539987" indent="-179996" algn="l" rtl="0" eaLnBrk="1" fontAlgn="base" hangingPunct="1">
        <a:spcBef>
          <a:spcPct val="0"/>
        </a:spcBef>
        <a:spcAft>
          <a:spcPts val="600"/>
        </a:spcAft>
        <a:buClr>
          <a:schemeClr val="accent1"/>
        </a:buClr>
        <a:buFont typeface="+mj-lt"/>
        <a:buAutoNum type="romanLcPeriod"/>
        <a:defRPr sz="12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1200">
          <a:solidFill>
            <a:schemeClr val="accent2"/>
          </a:solidFill>
          <a:latin typeface="+mn-lt"/>
          <a:ea typeface="+mn-ea"/>
        </a:defRPr>
      </a:lvl9pPr>
    </p:otherStyle>
  </p:txStyles>
  <p:extLst>
    <p:ext uri="{27BBF7A9-308A-43DC-89C8-2F10F3537804}">
      <p15:sldGuideLst xmlns:p15="http://schemas.microsoft.com/office/powerpoint/2012/main">
        <p15:guide id="2" pos="2767">
          <p15:clr>
            <a:srgbClr val="F26B43"/>
          </p15:clr>
        </p15:guide>
        <p15:guide id="4" pos="5556">
          <p15:clr>
            <a:srgbClr val="F26B43"/>
          </p15:clr>
        </p15:guide>
        <p15:guide id="6" orient="horz" pos="2845">
          <p15:clr>
            <a:srgbClr val="F26B43"/>
          </p15:clr>
        </p15:guide>
        <p15:guide id="8" pos="204">
          <p15:clr>
            <a:srgbClr val="F26B43"/>
          </p15:clr>
        </p15:guide>
        <p15:guide id="13" pos="2993">
          <p15:clr>
            <a:srgbClr val="F26B43"/>
          </p15:clr>
        </p15:guide>
        <p15:guide id="14" orient="horz" pos="350">
          <p15:clr>
            <a:srgbClr val="F26B43"/>
          </p15:clr>
        </p15:guide>
        <p15:guide id="15" orient="horz" pos="667">
          <p15:clr>
            <a:srgbClr val="F26B43"/>
          </p15:clr>
        </p15:guide>
        <p15:guide id="16" pos="2064">
          <p15:clr>
            <a:srgbClr val="F26B43"/>
          </p15:clr>
        </p15:guide>
        <p15:guide id="17" pos="3923">
          <p15:clr>
            <a:srgbClr val="F26B43"/>
          </p15:clr>
        </p15:guide>
        <p15:guide id="18" pos="3696">
          <p15:clr>
            <a:srgbClr val="F26B43"/>
          </p15:clr>
        </p15:guide>
        <p15:guide id="19" pos="183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8.jpg"/><Relationship Id="rId4" Type="http://schemas.openxmlformats.org/officeDocument/2006/relationships/image" Target="../media/image17.jp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s://www.cmatowmaenergy.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s://www.cmatowmaenergy.com/index.php" TargetMode="External"/><Relationship Id="rId5" Type="http://schemas.openxmlformats.org/officeDocument/2006/relationships/hyperlink" Target="http://www.newenglanda1b2.com/" TargetMode="External"/><Relationship Id="rId4" Type="http://schemas.openxmlformats.org/officeDocument/2006/relationships/hyperlink" Target="mailto:info@CMAtoWMAenergy.com" TargetMode="External"/></Relationships>
</file>

<file path=ppt/slides/_rels/slide3.xml.rels><?xml version="1.0" encoding="UTF-8" standalone="yes"?>
<Relationships xmlns="http://schemas.openxmlformats.org/package/2006/relationships"><Relationship Id="rId3" Type="http://schemas.microsoft.com/office/2018/10/relationships/comments" Target="../comments/modernComment_2DA_EA78E263.xm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F1_FD67CFAB.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22.jpe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40114" y="2784990"/>
            <a:ext cx="5523024" cy="1267398"/>
          </a:xfrm>
        </p:spPr>
        <p:txBody>
          <a:bodyPr/>
          <a:lstStyle/>
          <a:p>
            <a:pPr marL="12700" marR="5080">
              <a:lnSpc>
                <a:spcPct val="101099"/>
              </a:lnSpc>
              <a:spcBef>
                <a:spcPts val="60"/>
              </a:spcBef>
            </a:pPr>
            <a:r>
              <a:rPr lang="en-US" sz="1800" spc="-5" dirty="0">
                <a:latin typeface="Montserrat"/>
                <a:cs typeface="Montserrat"/>
              </a:rPr>
              <a:t>Virtual Consultation Session and Site Tour</a:t>
            </a:r>
          </a:p>
          <a:p>
            <a:pPr lvl="1"/>
            <a:endParaRPr lang="en-GB" dirty="0">
              <a:cs typeface="Arial"/>
            </a:endParaRPr>
          </a:p>
          <a:p>
            <a:pPr lvl="1"/>
            <a:r>
              <a:rPr lang="en-GB" dirty="0">
                <a:cs typeface="Arial"/>
              </a:rPr>
              <a:t>February 12, 2025</a:t>
            </a:r>
          </a:p>
        </p:txBody>
      </p:sp>
      <p:pic>
        <p:nvPicPr>
          <p:cNvPr id="13" name="Picture 13">
            <a:extLst>
              <a:ext uri="{FF2B5EF4-FFF2-40B4-BE49-F238E27FC236}">
                <a16:creationId xmlns:a16="http://schemas.microsoft.com/office/drawing/2014/main" id="{6977BD75-F872-4F2C-90C5-18374AD0E2A6}"/>
              </a:ext>
            </a:extLst>
          </p:cNvPr>
          <p:cNvPicPr>
            <a:picLocks noGrp="1" noChangeAspect="1"/>
          </p:cNvPicPr>
          <p:nvPr>
            <p:ph type="pic" sz="quarter" idx="12"/>
          </p:nvPr>
        </p:nvPicPr>
        <p:blipFill rotWithShape="1">
          <a:blip r:embed="rId3"/>
          <a:srcRect l="1945" t="-481" r="8323" b="481"/>
          <a:stretch/>
        </p:blipFill>
        <p:spPr>
          <a:xfrm>
            <a:off x="3003654" y="3530261"/>
            <a:ext cx="6152546" cy="3333054"/>
          </a:xfrm>
        </p:spPr>
      </p:pic>
      <p:pic>
        <p:nvPicPr>
          <p:cNvPr id="12" name="Picture 12">
            <a:extLst>
              <a:ext uri="{FF2B5EF4-FFF2-40B4-BE49-F238E27FC236}">
                <a16:creationId xmlns:a16="http://schemas.microsoft.com/office/drawing/2014/main" id="{67B2FB6A-BB86-4779-A521-7DAD69AAA209}"/>
              </a:ext>
            </a:extLst>
          </p:cNvPr>
          <p:cNvPicPr>
            <a:picLocks noGrp="1" noChangeAspect="1"/>
          </p:cNvPicPr>
          <p:nvPr>
            <p:ph type="pic" sz="quarter" idx="13"/>
          </p:nvPr>
        </p:nvPicPr>
        <p:blipFill>
          <a:blip r:embed="rId4"/>
          <a:srcRect l="25646" r="25646"/>
          <a:stretch/>
        </p:blipFill>
        <p:spPr>
          <a:xfrm>
            <a:off x="6438695" y="2452280"/>
            <a:ext cx="1947600" cy="1943057"/>
          </a:xfrm>
        </p:spPr>
      </p:pic>
      <p:sp>
        <p:nvSpPr>
          <p:cNvPr id="2" name="Title 1"/>
          <p:cNvSpPr>
            <a:spLocks noGrp="1"/>
          </p:cNvSpPr>
          <p:nvPr>
            <p:ph type="title"/>
          </p:nvPr>
        </p:nvSpPr>
        <p:spPr>
          <a:xfrm>
            <a:off x="440114" y="1417313"/>
            <a:ext cx="5820010" cy="369332"/>
          </a:xfrm>
        </p:spPr>
        <p:txBody>
          <a:bodyPr/>
          <a:lstStyle/>
          <a:p>
            <a:r>
              <a:rPr lang="en-US" dirty="0"/>
              <a:t>Central to Western Massachusetts Energy Improvement Project</a:t>
            </a:r>
            <a:br>
              <a:rPr lang="en-US" sz="2000" b="0" dirty="0"/>
            </a:br>
            <a:endParaRPr lang="en-US" sz="2000" b="0" i="1" dirty="0">
              <a:solidFill>
                <a:srgbClr val="FFFF00"/>
              </a:solidFill>
              <a:cs typeface="Arial"/>
            </a:endParaRPr>
          </a:p>
        </p:txBody>
      </p:sp>
      <p:pic>
        <p:nvPicPr>
          <p:cNvPr id="11" name="Picture 11">
            <a:extLst>
              <a:ext uri="{FF2B5EF4-FFF2-40B4-BE49-F238E27FC236}">
                <a16:creationId xmlns:a16="http://schemas.microsoft.com/office/drawing/2014/main" id="{27252CEB-C9D9-40D2-AF54-5758C9F36EFE}"/>
              </a:ext>
            </a:extLst>
          </p:cNvPr>
          <p:cNvPicPr>
            <a:picLocks noGrp="1" noChangeAspect="1"/>
          </p:cNvPicPr>
          <p:nvPr>
            <p:ph type="pic" sz="quarter" idx="11"/>
          </p:nvPr>
        </p:nvPicPr>
        <p:blipFill>
          <a:blip r:embed="rId5"/>
          <a:srcRect l="20873" r="20873"/>
          <a:stretch/>
        </p:blipFill>
        <p:spPr>
          <a:xfrm>
            <a:off x="5156531" y="-15698"/>
            <a:ext cx="3987469" cy="3327400"/>
          </a:xfrm>
        </p:spPr>
      </p:pic>
    </p:spTree>
    <p:extLst>
      <p:ext uri="{BB962C8B-B14F-4D97-AF65-F5344CB8AC3E}">
        <p14:creationId xmlns:p14="http://schemas.microsoft.com/office/powerpoint/2010/main" val="26168049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ssy area with trees and power lines&#10;&#10;Description automatically generated">
            <a:extLst>
              <a:ext uri="{FF2B5EF4-FFF2-40B4-BE49-F238E27FC236}">
                <a16:creationId xmlns:a16="http://schemas.microsoft.com/office/drawing/2014/main" id="{1FD8264E-B8F2-AF55-DB80-E378160093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156" y="1543050"/>
            <a:ext cx="4236844" cy="3832150"/>
          </a:xfrm>
          <a:prstGeom prst="rect">
            <a:avLst/>
          </a:prstGeom>
        </p:spPr>
      </p:pic>
      <p:pic>
        <p:nvPicPr>
          <p:cNvPr id="5" name="Picture 7" descr="A picture containing sky, outdoor, pylon, power line&#10;&#10;Description automatically generated">
            <a:extLst>
              <a:ext uri="{FF2B5EF4-FFF2-40B4-BE49-F238E27FC236}">
                <a16:creationId xmlns:a16="http://schemas.microsoft.com/office/drawing/2014/main" id="{372C754F-0F4D-55EB-3C6B-6EE5C7CE3D9F}"/>
              </a:ext>
            </a:extLst>
          </p:cNvPr>
          <p:cNvPicPr>
            <a:picLocks noChangeAspect="1"/>
          </p:cNvPicPr>
          <p:nvPr/>
        </p:nvPicPr>
        <p:blipFill>
          <a:blip r:embed="rId4"/>
          <a:stretch>
            <a:fillRect/>
          </a:stretch>
        </p:blipFill>
        <p:spPr>
          <a:xfrm>
            <a:off x="5819312" y="1543050"/>
            <a:ext cx="2367836" cy="3991204"/>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DBFE633D-4521-21B0-6CFE-E532FC0D0298}"/>
              </a:ext>
            </a:extLst>
          </p:cNvPr>
          <p:cNvSpPr txBox="1"/>
          <p:nvPr/>
        </p:nvSpPr>
        <p:spPr bwMode="auto">
          <a:xfrm>
            <a:off x="1452669" y="5581900"/>
            <a:ext cx="167216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900" b="0" i="1" dirty="0">
                <a:solidFill>
                  <a:schemeClr val="tx1"/>
                </a:solidFill>
              </a:rPr>
              <a:t>Example of Tap Line Structures. </a:t>
            </a:r>
            <a:endParaRPr lang="en-US" dirty="0">
              <a:solidFill>
                <a:schemeClr val="tx1"/>
              </a:solidFill>
            </a:endParaRPr>
          </a:p>
        </p:txBody>
      </p:sp>
      <p:sp>
        <p:nvSpPr>
          <p:cNvPr id="7" name="TextBox 6">
            <a:extLst>
              <a:ext uri="{FF2B5EF4-FFF2-40B4-BE49-F238E27FC236}">
                <a16:creationId xmlns:a16="http://schemas.microsoft.com/office/drawing/2014/main" id="{13BEFDE9-EC17-AF6D-3D70-91FC0603312E}"/>
              </a:ext>
            </a:extLst>
          </p:cNvPr>
          <p:cNvSpPr txBox="1"/>
          <p:nvPr/>
        </p:nvSpPr>
        <p:spPr bwMode="auto">
          <a:xfrm>
            <a:off x="6444299" y="5702060"/>
            <a:ext cx="11178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900" b="0" i="1" dirty="0">
                <a:solidFill>
                  <a:schemeClr val="tx1"/>
                </a:solidFill>
              </a:rPr>
              <a:t>Example of proposed tap structures</a:t>
            </a:r>
            <a:endParaRPr lang="en-US" sz="900" dirty="0">
              <a:solidFill>
                <a:schemeClr val="tx1"/>
              </a:solidFill>
              <a:cs typeface="Arial"/>
            </a:endParaRPr>
          </a:p>
        </p:txBody>
      </p:sp>
      <p:pic>
        <p:nvPicPr>
          <p:cNvPr id="8" name="Picture 2">
            <a:extLst>
              <a:ext uri="{FF2B5EF4-FFF2-40B4-BE49-F238E27FC236}">
                <a16:creationId xmlns:a16="http://schemas.microsoft.com/office/drawing/2014/main" id="{0815A914-5F27-C89D-B237-098839D13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5087"/>
            <a:ext cx="9144000" cy="1211263"/>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78ADAF3C-C9D1-79FE-F4DB-52CF70C7C16C}"/>
              </a:ext>
            </a:extLst>
          </p:cNvPr>
          <p:cNvSpPr txBox="1">
            <a:spLocks/>
          </p:cNvSpPr>
          <p:nvPr/>
        </p:nvSpPr>
        <p:spPr bwMode="auto">
          <a:xfrm>
            <a:off x="431801" y="361387"/>
            <a:ext cx="828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100" b="1">
                <a:solidFill>
                  <a:srgbClr val="0079C1"/>
                </a:solidFill>
                <a:latin typeface="Arial" charset="0"/>
                <a:ea typeface="ＭＳ Ｐゴシック" pitchFamily="48" charset="-128"/>
              </a:defRPr>
            </a:lvl2pPr>
            <a:lvl3pPr algn="l" rtl="0" eaLnBrk="1" fontAlgn="base" hangingPunct="1">
              <a:spcBef>
                <a:spcPct val="0"/>
              </a:spcBef>
              <a:spcAft>
                <a:spcPct val="0"/>
              </a:spcAft>
              <a:defRPr sz="2100" b="1">
                <a:solidFill>
                  <a:srgbClr val="0079C1"/>
                </a:solidFill>
                <a:latin typeface="Arial" charset="0"/>
                <a:ea typeface="ＭＳ Ｐゴシック" pitchFamily="48" charset="-128"/>
              </a:defRPr>
            </a:lvl3pPr>
            <a:lvl4pPr algn="l" rtl="0" eaLnBrk="1" fontAlgn="base" hangingPunct="1">
              <a:spcBef>
                <a:spcPct val="0"/>
              </a:spcBef>
              <a:spcAft>
                <a:spcPct val="0"/>
              </a:spcAft>
              <a:defRPr sz="2100" b="1">
                <a:solidFill>
                  <a:srgbClr val="0079C1"/>
                </a:solidFill>
                <a:latin typeface="Arial" charset="0"/>
                <a:ea typeface="ＭＳ Ｐゴシック" pitchFamily="48" charset="-128"/>
              </a:defRPr>
            </a:lvl4pPr>
            <a:lvl5pPr algn="l" rtl="0" eaLnBrk="1" fontAlgn="base" hangingPunct="1">
              <a:spcBef>
                <a:spcPct val="0"/>
              </a:spcBef>
              <a:spcAft>
                <a:spcPct val="0"/>
              </a:spcAft>
              <a:defRPr sz="2100" b="1">
                <a:solidFill>
                  <a:srgbClr val="0079C1"/>
                </a:solidFill>
                <a:latin typeface="Arial" charset="0"/>
                <a:ea typeface="ＭＳ Ｐゴシック" pitchFamily="48" charset="-128"/>
              </a:defRPr>
            </a:lvl5pPr>
            <a:lvl6pPr marL="342866" algn="l" rtl="0" eaLnBrk="1" fontAlgn="base" hangingPunct="1">
              <a:spcBef>
                <a:spcPct val="0"/>
              </a:spcBef>
              <a:spcAft>
                <a:spcPct val="0"/>
              </a:spcAft>
              <a:defRPr sz="2100" b="1">
                <a:solidFill>
                  <a:srgbClr val="0079C1"/>
                </a:solidFill>
                <a:latin typeface="Arial" charset="0"/>
                <a:ea typeface="ＭＳ Ｐゴシック" pitchFamily="48" charset="-128"/>
              </a:defRPr>
            </a:lvl6pPr>
            <a:lvl7pPr marL="685732" algn="l" rtl="0" eaLnBrk="1" fontAlgn="base" hangingPunct="1">
              <a:spcBef>
                <a:spcPct val="0"/>
              </a:spcBef>
              <a:spcAft>
                <a:spcPct val="0"/>
              </a:spcAft>
              <a:defRPr sz="2100" b="1">
                <a:solidFill>
                  <a:srgbClr val="0079C1"/>
                </a:solidFill>
                <a:latin typeface="Arial" charset="0"/>
                <a:ea typeface="ＭＳ Ｐゴシック" pitchFamily="48" charset="-128"/>
              </a:defRPr>
            </a:lvl7pPr>
            <a:lvl8pPr marL="1028598" algn="l" rtl="0" eaLnBrk="1" fontAlgn="base" hangingPunct="1">
              <a:spcBef>
                <a:spcPct val="0"/>
              </a:spcBef>
              <a:spcAft>
                <a:spcPct val="0"/>
              </a:spcAft>
              <a:defRPr sz="2100" b="1">
                <a:solidFill>
                  <a:srgbClr val="0079C1"/>
                </a:solidFill>
                <a:latin typeface="Arial" charset="0"/>
                <a:ea typeface="ＭＳ Ｐゴシック" pitchFamily="48" charset="-128"/>
              </a:defRPr>
            </a:lvl8pPr>
            <a:lvl9pPr marL="1371464" algn="l" rtl="0" eaLnBrk="1" fontAlgn="base" hangingPunct="1">
              <a:spcBef>
                <a:spcPct val="0"/>
              </a:spcBef>
              <a:spcAft>
                <a:spcPct val="0"/>
              </a:spcAft>
              <a:defRPr sz="2100" b="1">
                <a:solidFill>
                  <a:srgbClr val="0079C1"/>
                </a:solidFill>
                <a:latin typeface="Arial" charset="0"/>
                <a:ea typeface="ＭＳ Ｐゴシック" pitchFamily="48" charset="-128"/>
              </a:defRPr>
            </a:lvl9pPr>
          </a:lstStyle>
          <a:p>
            <a:pPr>
              <a:buClrTx/>
            </a:pPr>
            <a:r>
              <a:rPr lang="en-GB" dirty="0">
                <a:solidFill>
                  <a:schemeClr val="bg1"/>
                </a:solidFill>
              </a:rPr>
              <a:t>Project Overview</a:t>
            </a:r>
          </a:p>
          <a:p>
            <a:pPr>
              <a:buClrTx/>
            </a:pPr>
            <a:r>
              <a:rPr lang="en-GB" sz="2000" b="0" i="1" dirty="0">
                <a:solidFill>
                  <a:schemeClr val="bg1"/>
                </a:solidFill>
              </a:rPr>
              <a:t>Deerfield and Quabbin Tap Lines Structure Example</a:t>
            </a:r>
            <a:endParaRPr lang="en-GB" sz="2000" b="0" i="1" dirty="0"/>
          </a:p>
        </p:txBody>
      </p:sp>
      <p:sp>
        <p:nvSpPr>
          <p:cNvPr id="2" name="Footer Placeholder 2">
            <a:extLst>
              <a:ext uri="{FF2B5EF4-FFF2-40B4-BE49-F238E27FC236}">
                <a16:creationId xmlns:a16="http://schemas.microsoft.com/office/drawing/2014/main" id="{49421018-AFF2-DE28-E658-186C562EBABC}"/>
              </a:ext>
            </a:extLst>
          </p:cNvPr>
          <p:cNvSpPr txBox="1">
            <a:spLocks/>
          </p:cNvSpPr>
          <p:nvPr/>
        </p:nvSpPr>
        <p:spPr>
          <a:xfrm>
            <a:off x="1251058" y="6301216"/>
            <a:ext cx="6547605" cy="161583"/>
          </a:xfrm>
          <a:prstGeom prst="rect">
            <a:avLst/>
          </a:prstGeom>
        </p:spPr>
        <p:txBody>
          <a:bodyPr lIns="91440" tIns="45720" rIns="91440" bIns="45720" anchor="t"/>
          <a:lstStyle>
            <a:defPPr>
              <a:defRPr lang="en-GB"/>
            </a:defPPr>
            <a:lvl1pPr marL="0" indent="0" algn="l" rtl="0" eaLnBrk="1" fontAlgn="base" hangingPunct="1">
              <a:spcBef>
                <a:spcPct val="0"/>
              </a:spcBef>
              <a:spcAft>
                <a:spcPts val="6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800">
                <a:solidFill>
                  <a:schemeClr val="tx1"/>
                </a:solidFill>
                <a:latin typeface="+mn-lt"/>
                <a:ea typeface="+mn-ea"/>
              </a:defRPr>
            </a:lvl2pPr>
            <a:lvl3pPr marL="27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3pPr>
            <a:lvl4pPr marL="54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4pPr>
            <a:lvl5pPr marL="81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5pPr>
            <a:lvl6pPr marL="0" indent="-270000" algn="l" rtl="0" eaLnBrk="1" fontAlgn="base" hangingPunct="1">
              <a:spcBef>
                <a:spcPct val="0"/>
              </a:spcBef>
              <a:spcAft>
                <a:spcPts val="600"/>
              </a:spcAft>
              <a:buClr>
                <a:schemeClr val="accent1"/>
              </a:buClr>
              <a:buFont typeface="+mj-lt"/>
              <a:buAutoNum type="arabicPeriod"/>
              <a:defRPr sz="1800">
                <a:solidFill>
                  <a:schemeClr val="tx1"/>
                </a:solidFill>
                <a:latin typeface="+mn-lt"/>
                <a:ea typeface="+mn-ea"/>
              </a:defRPr>
            </a:lvl6pPr>
            <a:lvl7pPr marL="540000" indent="-270000" algn="l" rtl="0" eaLnBrk="1" fontAlgn="base" hangingPunct="1">
              <a:spcBef>
                <a:spcPct val="0"/>
              </a:spcBef>
              <a:spcAft>
                <a:spcPts val="600"/>
              </a:spcAft>
              <a:buClr>
                <a:schemeClr val="accent1"/>
              </a:buClr>
              <a:buFont typeface="+mj-lt"/>
              <a:buAutoNum type="alphaLcPeriod"/>
              <a:defRPr sz="1800">
                <a:solidFill>
                  <a:schemeClr val="tx1"/>
                </a:solidFill>
                <a:latin typeface="+mn-lt"/>
                <a:ea typeface="+mn-ea"/>
              </a:defRPr>
            </a:lvl7pPr>
            <a:lvl8pPr marL="810000" indent="-270000" algn="l" rtl="0" eaLnBrk="1" fontAlgn="base" hangingPunct="1">
              <a:spcBef>
                <a:spcPct val="0"/>
              </a:spcBef>
              <a:spcAft>
                <a:spcPts val="600"/>
              </a:spcAft>
              <a:buClr>
                <a:schemeClr val="accent1"/>
              </a:buClr>
              <a:buFont typeface="+mj-lt"/>
              <a:buAutoNum type="romanLcPeriod"/>
              <a:defRPr sz="18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2400">
                <a:solidFill>
                  <a:schemeClr val="accent2"/>
                </a:solidFill>
                <a:latin typeface="+mn-lt"/>
                <a:ea typeface="+mn-ea"/>
              </a:defRPr>
            </a:lvl9pPr>
          </a:lstStyle>
          <a:p>
            <a:pPr>
              <a:tabLst>
                <a:tab pos="989013" algn="l"/>
              </a:tabLst>
            </a:pPr>
            <a:r>
              <a:rPr lang="fr-FR" sz="1100" b="0" dirty="0"/>
              <a:t>| February 12, 2025 </a:t>
            </a:r>
          </a:p>
        </p:txBody>
      </p:sp>
    </p:spTree>
    <p:extLst>
      <p:ext uri="{BB962C8B-B14F-4D97-AF65-F5344CB8AC3E}">
        <p14:creationId xmlns:p14="http://schemas.microsoft.com/office/powerpoint/2010/main" val="3638240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9F9699-08F6-989E-B04C-ACB3E5D91BE3}"/>
              </a:ext>
            </a:extLst>
          </p:cNvPr>
          <p:cNvPicPr>
            <a:picLocks noChangeAspect="1"/>
          </p:cNvPicPr>
          <p:nvPr/>
        </p:nvPicPr>
        <p:blipFill>
          <a:blip r:embed="rId3"/>
          <a:stretch>
            <a:fillRect/>
          </a:stretch>
        </p:blipFill>
        <p:spPr>
          <a:xfrm>
            <a:off x="2393156" y="1408055"/>
            <a:ext cx="4357687" cy="4648200"/>
          </a:xfrm>
          <a:prstGeom prst="rect">
            <a:avLst/>
          </a:prstGeom>
          <a:noFill/>
        </p:spPr>
      </p:pic>
      <p:pic>
        <p:nvPicPr>
          <p:cNvPr id="12" name="Picture 2">
            <a:extLst>
              <a:ext uri="{FF2B5EF4-FFF2-40B4-BE49-F238E27FC236}">
                <a16:creationId xmlns:a16="http://schemas.microsoft.com/office/drawing/2014/main" id="{8FE167AD-C4AE-9FB0-87DF-BD95B9A9E9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5087"/>
            <a:ext cx="9144000" cy="121126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9CD4DD7B-FDD1-19F6-9CB4-A235BEE0F1F2}"/>
              </a:ext>
            </a:extLst>
          </p:cNvPr>
          <p:cNvSpPr txBox="1">
            <a:spLocks/>
          </p:cNvSpPr>
          <p:nvPr/>
        </p:nvSpPr>
        <p:spPr bwMode="auto">
          <a:xfrm>
            <a:off x="431801" y="361387"/>
            <a:ext cx="828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100" b="1">
                <a:solidFill>
                  <a:srgbClr val="0079C1"/>
                </a:solidFill>
                <a:latin typeface="Arial" charset="0"/>
                <a:ea typeface="ＭＳ Ｐゴシック" pitchFamily="48" charset="-128"/>
              </a:defRPr>
            </a:lvl2pPr>
            <a:lvl3pPr algn="l" rtl="0" eaLnBrk="1" fontAlgn="base" hangingPunct="1">
              <a:spcBef>
                <a:spcPct val="0"/>
              </a:spcBef>
              <a:spcAft>
                <a:spcPct val="0"/>
              </a:spcAft>
              <a:defRPr sz="2100" b="1">
                <a:solidFill>
                  <a:srgbClr val="0079C1"/>
                </a:solidFill>
                <a:latin typeface="Arial" charset="0"/>
                <a:ea typeface="ＭＳ Ｐゴシック" pitchFamily="48" charset="-128"/>
              </a:defRPr>
            </a:lvl3pPr>
            <a:lvl4pPr algn="l" rtl="0" eaLnBrk="1" fontAlgn="base" hangingPunct="1">
              <a:spcBef>
                <a:spcPct val="0"/>
              </a:spcBef>
              <a:spcAft>
                <a:spcPct val="0"/>
              </a:spcAft>
              <a:defRPr sz="2100" b="1">
                <a:solidFill>
                  <a:srgbClr val="0079C1"/>
                </a:solidFill>
                <a:latin typeface="Arial" charset="0"/>
                <a:ea typeface="ＭＳ Ｐゴシック" pitchFamily="48" charset="-128"/>
              </a:defRPr>
            </a:lvl4pPr>
            <a:lvl5pPr algn="l" rtl="0" eaLnBrk="1" fontAlgn="base" hangingPunct="1">
              <a:spcBef>
                <a:spcPct val="0"/>
              </a:spcBef>
              <a:spcAft>
                <a:spcPct val="0"/>
              </a:spcAft>
              <a:defRPr sz="2100" b="1">
                <a:solidFill>
                  <a:srgbClr val="0079C1"/>
                </a:solidFill>
                <a:latin typeface="Arial" charset="0"/>
                <a:ea typeface="ＭＳ Ｐゴシック" pitchFamily="48" charset="-128"/>
              </a:defRPr>
            </a:lvl5pPr>
            <a:lvl6pPr marL="342866" algn="l" rtl="0" eaLnBrk="1" fontAlgn="base" hangingPunct="1">
              <a:spcBef>
                <a:spcPct val="0"/>
              </a:spcBef>
              <a:spcAft>
                <a:spcPct val="0"/>
              </a:spcAft>
              <a:defRPr sz="2100" b="1">
                <a:solidFill>
                  <a:srgbClr val="0079C1"/>
                </a:solidFill>
                <a:latin typeface="Arial" charset="0"/>
                <a:ea typeface="ＭＳ Ｐゴシック" pitchFamily="48" charset="-128"/>
              </a:defRPr>
            </a:lvl6pPr>
            <a:lvl7pPr marL="685732" algn="l" rtl="0" eaLnBrk="1" fontAlgn="base" hangingPunct="1">
              <a:spcBef>
                <a:spcPct val="0"/>
              </a:spcBef>
              <a:spcAft>
                <a:spcPct val="0"/>
              </a:spcAft>
              <a:defRPr sz="2100" b="1">
                <a:solidFill>
                  <a:srgbClr val="0079C1"/>
                </a:solidFill>
                <a:latin typeface="Arial" charset="0"/>
                <a:ea typeface="ＭＳ Ｐゴシック" pitchFamily="48" charset="-128"/>
              </a:defRPr>
            </a:lvl7pPr>
            <a:lvl8pPr marL="1028598" algn="l" rtl="0" eaLnBrk="1" fontAlgn="base" hangingPunct="1">
              <a:spcBef>
                <a:spcPct val="0"/>
              </a:spcBef>
              <a:spcAft>
                <a:spcPct val="0"/>
              </a:spcAft>
              <a:defRPr sz="2100" b="1">
                <a:solidFill>
                  <a:srgbClr val="0079C1"/>
                </a:solidFill>
                <a:latin typeface="Arial" charset="0"/>
                <a:ea typeface="ＭＳ Ｐゴシック" pitchFamily="48" charset="-128"/>
              </a:defRPr>
            </a:lvl8pPr>
            <a:lvl9pPr marL="1371464" algn="l" rtl="0" eaLnBrk="1" fontAlgn="base" hangingPunct="1">
              <a:spcBef>
                <a:spcPct val="0"/>
              </a:spcBef>
              <a:spcAft>
                <a:spcPct val="0"/>
              </a:spcAft>
              <a:defRPr sz="2100" b="1">
                <a:solidFill>
                  <a:srgbClr val="0079C1"/>
                </a:solidFill>
                <a:latin typeface="Arial" charset="0"/>
                <a:ea typeface="ＭＳ Ｐゴシック" pitchFamily="48" charset="-128"/>
              </a:defRPr>
            </a:lvl9pPr>
          </a:lstStyle>
          <a:p>
            <a:pPr>
              <a:buClrTx/>
            </a:pPr>
            <a:r>
              <a:rPr lang="en-GB" dirty="0">
                <a:solidFill>
                  <a:schemeClr val="bg1"/>
                </a:solidFill>
              </a:rPr>
              <a:t>Project Overview</a:t>
            </a:r>
          </a:p>
          <a:p>
            <a:pPr>
              <a:buClrTx/>
            </a:pPr>
            <a:r>
              <a:rPr lang="en-GB" sz="2000" b="0" i="1" dirty="0">
                <a:solidFill>
                  <a:schemeClr val="bg1"/>
                </a:solidFill>
              </a:rPr>
              <a:t>Deerfield #3 Tap Line Cross-Section</a:t>
            </a:r>
            <a:endParaRPr lang="en-GB" sz="2000" b="0" i="1" dirty="0"/>
          </a:p>
        </p:txBody>
      </p:sp>
      <p:sp>
        <p:nvSpPr>
          <p:cNvPr id="2" name="Footer Placeholder 2">
            <a:extLst>
              <a:ext uri="{FF2B5EF4-FFF2-40B4-BE49-F238E27FC236}">
                <a16:creationId xmlns:a16="http://schemas.microsoft.com/office/drawing/2014/main" id="{654CDED9-1A6F-739F-E5CC-514E21EFCD45}"/>
              </a:ext>
            </a:extLst>
          </p:cNvPr>
          <p:cNvSpPr txBox="1">
            <a:spLocks/>
          </p:cNvSpPr>
          <p:nvPr/>
        </p:nvSpPr>
        <p:spPr>
          <a:xfrm>
            <a:off x="1251058" y="6301216"/>
            <a:ext cx="6547605" cy="161583"/>
          </a:xfrm>
          <a:prstGeom prst="rect">
            <a:avLst/>
          </a:prstGeom>
        </p:spPr>
        <p:txBody>
          <a:bodyPr lIns="91440" tIns="45720" rIns="91440" bIns="45720" anchor="t"/>
          <a:lstStyle>
            <a:defPPr>
              <a:defRPr lang="en-GB"/>
            </a:defPPr>
            <a:lvl1pPr marL="0" indent="0" algn="l" rtl="0" eaLnBrk="1" fontAlgn="base" hangingPunct="1">
              <a:spcBef>
                <a:spcPct val="0"/>
              </a:spcBef>
              <a:spcAft>
                <a:spcPts val="6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800">
                <a:solidFill>
                  <a:schemeClr val="tx1"/>
                </a:solidFill>
                <a:latin typeface="+mn-lt"/>
                <a:ea typeface="+mn-ea"/>
              </a:defRPr>
            </a:lvl2pPr>
            <a:lvl3pPr marL="27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3pPr>
            <a:lvl4pPr marL="54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4pPr>
            <a:lvl5pPr marL="81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5pPr>
            <a:lvl6pPr marL="0" indent="-270000" algn="l" rtl="0" eaLnBrk="1" fontAlgn="base" hangingPunct="1">
              <a:spcBef>
                <a:spcPct val="0"/>
              </a:spcBef>
              <a:spcAft>
                <a:spcPts val="600"/>
              </a:spcAft>
              <a:buClr>
                <a:schemeClr val="accent1"/>
              </a:buClr>
              <a:buFont typeface="+mj-lt"/>
              <a:buAutoNum type="arabicPeriod"/>
              <a:defRPr sz="1800">
                <a:solidFill>
                  <a:schemeClr val="tx1"/>
                </a:solidFill>
                <a:latin typeface="+mn-lt"/>
                <a:ea typeface="+mn-ea"/>
              </a:defRPr>
            </a:lvl6pPr>
            <a:lvl7pPr marL="540000" indent="-270000" algn="l" rtl="0" eaLnBrk="1" fontAlgn="base" hangingPunct="1">
              <a:spcBef>
                <a:spcPct val="0"/>
              </a:spcBef>
              <a:spcAft>
                <a:spcPts val="600"/>
              </a:spcAft>
              <a:buClr>
                <a:schemeClr val="accent1"/>
              </a:buClr>
              <a:buFont typeface="+mj-lt"/>
              <a:buAutoNum type="alphaLcPeriod"/>
              <a:defRPr sz="1800">
                <a:solidFill>
                  <a:schemeClr val="tx1"/>
                </a:solidFill>
                <a:latin typeface="+mn-lt"/>
                <a:ea typeface="+mn-ea"/>
              </a:defRPr>
            </a:lvl7pPr>
            <a:lvl8pPr marL="810000" indent="-270000" algn="l" rtl="0" eaLnBrk="1" fontAlgn="base" hangingPunct="1">
              <a:spcBef>
                <a:spcPct val="0"/>
              </a:spcBef>
              <a:spcAft>
                <a:spcPts val="600"/>
              </a:spcAft>
              <a:buClr>
                <a:schemeClr val="accent1"/>
              </a:buClr>
              <a:buFont typeface="+mj-lt"/>
              <a:buAutoNum type="romanLcPeriod"/>
              <a:defRPr sz="18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2400">
                <a:solidFill>
                  <a:schemeClr val="accent2"/>
                </a:solidFill>
                <a:latin typeface="+mn-lt"/>
                <a:ea typeface="+mn-ea"/>
              </a:defRPr>
            </a:lvl9pPr>
          </a:lstStyle>
          <a:p>
            <a:pPr>
              <a:tabLst>
                <a:tab pos="989013" algn="l"/>
              </a:tabLst>
            </a:pPr>
            <a:r>
              <a:rPr lang="fr-FR" sz="1100" b="0" dirty="0"/>
              <a:t>| February 12, 2025 </a:t>
            </a:r>
          </a:p>
        </p:txBody>
      </p:sp>
    </p:spTree>
    <p:extLst>
      <p:ext uri="{BB962C8B-B14F-4D97-AF65-F5344CB8AC3E}">
        <p14:creationId xmlns:p14="http://schemas.microsoft.com/office/powerpoint/2010/main" val="2299423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28ABDC-19A9-8374-88E3-CDCC63EB02EF}"/>
              </a:ext>
            </a:extLst>
          </p:cNvPr>
          <p:cNvSpPr txBox="1">
            <a:spLocks/>
          </p:cNvSpPr>
          <p:nvPr/>
        </p:nvSpPr>
        <p:spPr>
          <a:xfrm>
            <a:off x="203201" y="1523468"/>
            <a:ext cx="8280400" cy="4627206"/>
          </a:xfrm>
          <a:prstGeom prst="rect">
            <a:avLst/>
          </a:prstGeom>
        </p:spPr>
        <p:txBody>
          <a:bodyPr/>
          <a:lstStyle>
            <a:lvl1pPr marL="0" indent="0" algn="l" rtl="0" eaLnBrk="1" fontAlgn="base" hangingPunct="1">
              <a:spcBef>
                <a:spcPct val="0"/>
              </a:spcBef>
              <a:spcAft>
                <a:spcPts val="12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1200"/>
              </a:spcAft>
              <a:buClr>
                <a:schemeClr val="tx1"/>
              </a:buClr>
              <a:buFontTx/>
              <a:buNone/>
              <a:defRPr sz="1600">
                <a:solidFill>
                  <a:schemeClr val="tx1"/>
                </a:solidFill>
                <a:latin typeface="+mn-lt"/>
                <a:ea typeface="+mn-ea"/>
              </a:defRPr>
            </a:lvl2pPr>
            <a:lvl3pPr marL="27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3pPr>
            <a:lvl4pPr marL="54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4pPr>
            <a:lvl5pPr marL="81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5pPr>
            <a:lvl6pPr marL="0" indent="-270000" algn="l" rtl="0" eaLnBrk="1" fontAlgn="base" hangingPunct="1">
              <a:spcBef>
                <a:spcPct val="0"/>
              </a:spcBef>
              <a:spcAft>
                <a:spcPts val="1200"/>
              </a:spcAft>
              <a:buClr>
                <a:schemeClr val="accent1"/>
              </a:buClr>
              <a:buFont typeface="+mj-lt"/>
              <a:buAutoNum type="arabicPeriod"/>
              <a:defRPr sz="1600">
                <a:solidFill>
                  <a:schemeClr val="tx1"/>
                </a:solidFill>
                <a:latin typeface="+mn-lt"/>
                <a:ea typeface="+mn-ea"/>
              </a:defRPr>
            </a:lvl6pPr>
            <a:lvl7pPr marL="540000" indent="-270000" algn="l" rtl="0" eaLnBrk="1" fontAlgn="base" hangingPunct="1">
              <a:spcBef>
                <a:spcPct val="0"/>
              </a:spcBef>
              <a:spcAft>
                <a:spcPts val="1200"/>
              </a:spcAft>
              <a:buClr>
                <a:schemeClr val="accent1"/>
              </a:buClr>
              <a:buFont typeface="+mj-lt"/>
              <a:buAutoNum type="alphaLcPeriod"/>
              <a:defRPr sz="1600">
                <a:solidFill>
                  <a:schemeClr val="tx1"/>
                </a:solidFill>
                <a:latin typeface="+mn-lt"/>
                <a:ea typeface="+mn-ea"/>
              </a:defRPr>
            </a:lvl7pPr>
            <a:lvl8pPr marL="810000" indent="-270000" algn="l" rtl="0" eaLnBrk="1" fontAlgn="base" hangingPunct="1">
              <a:spcBef>
                <a:spcPct val="0"/>
              </a:spcBef>
              <a:spcAft>
                <a:spcPts val="12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1200"/>
              </a:spcAft>
              <a:buClr>
                <a:schemeClr val="tx1"/>
              </a:buClr>
              <a:buFontTx/>
              <a:buNone/>
              <a:defRPr sz="2400">
                <a:solidFill>
                  <a:schemeClr val="accent1"/>
                </a:solidFill>
                <a:latin typeface="+mn-lt"/>
                <a:ea typeface="+mn-ea"/>
              </a:defRPr>
            </a:lvl9pPr>
          </a:lstStyle>
          <a:p>
            <a:pPr lvl="1">
              <a:spcAft>
                <a:spcPts val="200"/>
              </a:spcAft>
            </a:pPr>
            <a:r>
              <a:rPr lang="en-US" sz="1800" b="1" dirty="0">
                <a:solidFill>
                  <a:schemeClr val="accent1"/>
                </a:solidFill>
                <a:latin typeface="Montserrat Medium" panose="00000600000000000000" pitchFamily="2" charset="0"/>
                <a:cs typeface="+mn-cs"/>
              </a:rPr>
              <a:t>U.S. Army Corps of Engineers (ACOE)</a:t>
            </a:r>
          </a:p>
          <a:p>
            <a:pPr marL="365760" lvl="3" indent="-285750">
              <a:spcAft>
                <a:spcPts val="200"/>
              </a:spcAft>
              <a:buClr>
                <a:schemeClr val="tx1"/>
              </a:buClr>
              <a:buFont typeface="Wingdings" panose="05000000000000000000" pitchFamily="2" charset="2"/>
              <a:buChar char="§"/>
            </a:pPr>
            <a:r>
              <a:rPr lang="en-US" dirty="0">
                <a:solidFill>
                  <a:schemeClr val="tx1">
                    <a:lumMod val="75000"/>
                  </a:schemeClr>
                </a:solidFill>
                <a:latin typeface="Montserrat Medium" panose="00000600000000000000" pitchFamily="2" charset="0"/>
                <a:ea typeface="+mn-lt"/>
                <a:cs typeface="+mn-lt"/>
              </a:rPr>
              <a:t>Authorization under Section 404 of the Clean Water Act </a:t>
            </a:r>
          </a:p>
          <a:p>
            <a:pPr marL="365760" lvl="3" indent="-285750">
              <a:spcAft>
                <a:spcPts val="200"/>
              </a:spcAft>
              <a:buClr>
                <a:schemeClr val="tx1"/>
              </a:buClr>
              <a:buFont typeface="Wingdings" panose="05000000000000000000" pitchFamily="2" charset="2"/>
              <a:buChar char="§"/>
            </a:pPr>
            <a:r>
              <a:rPr lang="en-US" dirty="0">
                <a:solidFill>
                  <a:schemeClr val="tx1">
                    <a:lumMod val="75000"/>
                  </a:schemeClr>
                </a:solidFill>
                <a:latin typeface="Montserrat Medium" panose="00000600000000000000" pitchFamily="2" charset="0"/>
                <a:ea typeface="+mn-lt"/>
                <a:cs typeface="+mn-lt"/>
              </a:rPr>
              <a:t>Pre-construction Notification Permit</a:t>
            </a:r>
          </a:p>
          <a:p>
            <a:pPr marL="365760" lvl="3" indent="-285750">
              <a:spcAft>
                <a:spcPts val="200"/>
              </a:spcAft>
              <a:buClr>
                <a:schemeClr val="tx1"/>
              </a:buClr>
              <a:buFont typeface="Wingdings" panose="05000000000000000000" pitchFamily="2" charset="2"/>
              <a:buChar char="§"/>
            </a:pPr>
            <a:r>
              <a:rPr lang="en-US" dirty="0">
                <a:solidFill>
                  <a:schemeClr val="tx1">
                    <a:lumMod val="75000"/>
                  </a:schemeClr>
                </a:solidFill>
                <a:latin typeface="Montserrat Medium" panose="00000600000000000000" pitchFamily="2" charset="0"/>
                <a:ea typeface="+mn-lt"/>
                <a:cs typeface="+mn-lt"/>
              </a:rPr>
              <a:t>Consultation under Section 106 of the National Historic Preservation Act </a:t>
            </a:r>
          </a:p>
          <a:p>
            <a:pPr lvl="1">
              <a:spcAft>
                <a:spcPts val="200"/>
              </a:spcAft>
            </a:pPr>
            <a:r>
              <a:rPr lang="en-US" sz="1800" b="1" dirty="0">
                <a:solidFill>
                  <a:schemeClr val="accent1"/>
                </a:solidFill>
                <a:latin typeface="Montserrat Medium" panose="00000600000000000000" pitchFamily="2" charset="0"/>
                <a:cs typeface="+mn-cs"/>
              </a:rPr>
              <a:t>United States Environmental Protection Agency (EPA) </a:t>
            </a:r>
          </a:p>
          <a:p>
            <a:pPr marL="365760" lvl="3" indent="-285750">
              <a:spcAft>
                <a:spcPts val="200"/>
              </a:spcAft>
              <a:buClr>
                <a:schemeClr val="tx1"/>
              </a:buClr>
              <a:buFont typeface="Wingdings" panose="05000000000000000000" pitchFamily="2" charset="2"/>
              <a:buChar char="§"/>
            </a:pPr>
            <a:r>
              <a:rPr lang="en-US" dirty="0">
                <a:solidFill>
                  <a:schemeClr val="tx1">
                    <a:lumMod val="75000"/>
                  </a:schemeClr>
                </a:solidFill>
                <a:latin typeface="Montserrat Medium" panose="00000600000000000000" pitchFamily="2" charset="0"/>
                <a:ea typeface="+mn-lt"/>
                <a:cs typeface="+mn-lt"/>
              </a:rPr>
              <a:t>National Pollutant Discharge Elimination System (NPDES) General Permit for Stormwater Discharges and Construction Dewatering Activities</a:t>
            </a:r>
          </a:p>
          <a:p>
            <a:pPr marL="740664" lvl="3" indent="-285750">
              <a:spcAft>
                <a:spcPts val="200"/>
              </a:spcAft>
              <a:buClr>
                <a:schemeClr val="tx1"/>
              </a:buClr>
              <a:buFont typeface="Arial" panose="020B0604020202020204" pitchFamily="34" charset="0"/>
              <a:buChar char="•"/>
            </a:pPr>
            <a:r>
              <a:rPr lang="en-US" dirty="0">
                <a:solidFill>
                  <a:schemeClr val="tx1">
                    <a:lumMod val="75000"/>
                  </a:schemeClr>
                </a:solidFill>
                <a:latin typeface="Montserrat Medium" panose="00000600000000000000" pitchFamily="2" charset="0"/>
                <a:ea typeface="+mn-lt"/>
                <a:cs typeface="+mn-lt"/>
              </a:rPr>
              <a:t>Stormwater Pollution Prevention Plan (SWPPP)</a:t>
            </a:r>
          </a:p>
        </p:txBody>
      </p:sp>
      <p:pic>
        <p:nvPicPr>
          <p:cNvPr id="12" name="Picture 2">
            <a:extLst>
              <a:ext uri="{FF2B5EF4-FFF2-40B4-BE49-F238E27FC236}">
                <a16:creationId xmlns:a16="http://schemas.microsoft.com/office/drawing/2014/main" id="{6CD9176C-E2B0-0D79-CE4F-BE0A1A940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087"/>
            <a:ext cx="9144000" cy="121126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B991AC54-5A4C-CA20-FDFF-758D358DE71B}"/>
              </a:ext>
            </a:extLst>
          </p:cNvPr>
          <p:cNvSpPr txBox="1">
            <a:spLocks/>
          </p:cNvSpPr>
          <p:nvPr/>
        </p:nvSpPr>
        <p:spPr bwMode="auto">
          <a:xfrm>
            <a:off x="431801" y="361387"/>
            <a:ext cx="828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100" b="1">
                <a:solidFill>
                  <a:srgbClr val="0079C1"/>
                </a:solidFill>
                <a:latin typeface="Arial" charset="0"/>
                <a:ea typeface="ＭＳ Ｐゴシック" pitchFamily="48" charset="-128"/>
              </a:defRPr>
            </a:lvl2pPr>
            <a:lvl3pPr algn="l" rtl="0" eaLnBrk="1" fontAlgn="base" hangingPunct="1">
              <a:spcBef>
                <a:spcPct val="0"/>
              </a:spcBef>
              <a:spcAft>
                <a:spcPct val="0"/>
              </a:spcAft>
              <a:defRPr sz="2100" b="1">
                <a:solidFill>
                  <a:srgbClr val="0079C1"/>
                </a:solidFill>
                <a:latin typeface="Arial" charset="0"/>
                <a:ea typeface="ＭＳ Ｐゴシック" pitchFamily="48" charset="-128"/>
              </a:defRPr>
            </a:lvl3pPr>
            <a:lvl4pPr algn="l" rtl="0" eaLnBrk="1" fontAlgn="base" hangingPunct="1">
              <a:spcBef>
                <a:spcPct val="0"/>
              </a:spcBef>
              <a:spcAft>
                <a:spcPct val="0"/>
              </a:spcAft>
              <a:defRPr sz="2100" b="1">
                <a:solidFill>
                  <a:srgbClr val="0079C1"/>
                </a:solidFill>
                <a:latin typeface="Arial" charset="0"/>
                <a:ea typeface="ＭＳ Ｐゴシック" pitchFamily="48" charset="-128"/>
              </a:defRPr>
            </a:lvl4pPr>
            <a:lvl5pPr algn="l" rtl="0" eaLnBrk="1" fontAlgn="base" hangingPunct="1">
              <a:spcBef>
                <a:spcPct val="0"/>
              </a:spcBef>
              <a:spcAft>
                <a:spcPct val="0"/>
              </a:spcAft>
              <a:defRPr sz="2100" b="1">
                <a:solidFill>
                  <a:srgbClr val="0079C1"/>
                </a:solidFill>
                <a:latin typeface="Arial" charset="0"/>
                <a:ea typeface="ＭＳ Ｐゴシック" pitchFamily="48" charset="-128"/>
              </a:defRPr>
            </a:lvl5pPr>
            <a:lvl6pPr marL="342866" algn="l" rtl="0" eaLnBrk="1" fontAlgn="base" hangingPunct="1">
              <a:spcBef>
                <a:spcPct val="0"/>
              </a:spcBef>
              <a:spcAft>
                <a:spcPct val="0"/>
              </a:spcAft>
              <a:defRPr sz="2100" b="1">
                <a:solidFill>
                  <a:srgbClr val="0079C1"/>
                </a:solidFill>
                <a:latin typeface="Arial" charset="0"/>
                <a:ea typeface="ＭＳ Ｐゴシック" pitchFamily="48" charset="-128"/>
              </a:defRPr>
            </a:lvl6pPr>
            <a:lvl7pPr marL="685732" algn="l" rtl="0" eaLnBrk="1" fontAlgn="base" hangingPunct="1">
              <a:spcBef>
                <a:spcPct val="0"/>
              </a:spcBef>
              <a:spcAft>
                <a:spcPct val="0"/>
              </a:spcAft>
              <a:defRPr sz="2100" b="1">
                <a:solidFill>
                  <a:srgbClr val="0079C1"/>
                </a:solidFill>
                <a:latin typeface="Arial" charset="0"/>
                <a:ea typeface="ＭＳ Ｐゴシック" pitchFamily="48" charset="-128"/>
              </a:defRPr>
            </a:lvl7pPr>
            <a:lvl8pPr marL="1028598" algn="l" rtl="0" eaLnBrk="1" fontAlgn="base" hangingPunct="1">
              <a:spcBef>
                <a:spcPct val="0"/>
              </a:spcBef>
              <a:spcAft>
                <a:spcPct val="0"/>
              </a:spcAft>
              <a:defRPr sz="2100" b="1">
                <a:solidFill>
                  <a:srgbClr val="0079C1"/>
                </a:solidFill>
                <a:latin typeface="Arial" charset="0"/>
                <a:ea typeface="ＭＳ Ｐゴシック" pitchFamily="48" charset="-128"/>
              </a:defRPr>
            </a:lvl8pPr>
            <a:lvl9pPr marL="1371464" algn="l" rtl="0" eaLnBrk="1" fontAlgn="base" hangingPunct="1">
              <a:spcBef>
                <a:spcPct val="0"/>
              </a:spcBef>
              <a:spcAft>
                <a:spcPct val="0"/>
              </a:spcAft>
              <a:defRPr sz="2100" b="1">
                <a:solidFill>
                  <a:srgbClr val="0079C1"/>
                </a:solidFill>
                <a:latin typeface="Arial" charset="0"/>
                <a:ea typeface="ＭＳ Ｐゴシック" pitchFamily="48" charset="-128"/>
              </a:defRPr>
            </a:lvl9pPr>
          </a:lstStyle>
          <a:p>
            <a:pPr>
              <a:buClrTx/>
            </a:pPr>
            <a:r>
              <a:rPr lang="en-GB" dirty="0">
                <a:solidFill>
                  <a:schemeClr val="bg1"/>
                </a:solidFill>
              </a:rPr>
              <a:t>Project Permitting Overview</a:t>
            </a:r>
          </a:p>
          <a:p>
            <a:pPr>
              <a:buClrTx/>
            </a:pPr>
            <a:r>
              <a:rPr lang="en-GB" sz="2000" b="0" i="1" dirty="0">
                <a:solidFill>
                  <a:schemeClr val="bg1"/>
                </a:solidFill>
              </a:rPr>
              <a:t>Federal</a:t>
            </a:r>
            <a:endParaRPr lang="en-GB" sz="2000" b="0" i="1" dirty="0"/>
          </a:p>
        </p:txBody>
      </p:sp>
      <p:sp>
        <p:nvSpPr>
          <p:cNvPr id="4" name="Footer Placeholder 2">
            <a:extLst>
              <a:ext uri="{FF2B5EF4-FFF2-40B4-BE49-F238E27FC236}">
                <a16:creationId xmlns:a16="http://schemas.microsoft.com/office/drawing/2014/main" id="{73BE2EA3-0CF3-0A3E-BE90-E23CCC72DCB1}"/>
              </a:ext>
            </a:extLst>
          </p:cNvPr>
          <p:cNvSpPr txBox="1">
            <a:spLocks/>
          </p:cNvSpPr>
          <p:nvPr/>
        </p:nvSpPr>
        <p:spPr>
          <a:xfrm>
            <a:off x="1251058" y="6301216"/>
            <a:ext cx="6547605" cy="161583"/>
          </a:xfrm>
          <a:prstGeom prst="rect">
            <a:avLst/>
          </a:prstGeom>
        </p:spPr>
        <p:txBody>
          <a:bodyPr lIns="91440" tIns="45720" rIns="91440" bIns="45720" anchor="t"/>
          <a:lstStyle>
            <a:defPPr>
              <a:defRPr lang="en-GB"/>
            </a:defPPr>
            <a:lvl1pPr marL="0" indent="0" algn="l" rtl="0" eaLnBrk="1" fontAlgn="base" hangingPunct="1">
              <a:spcBef>
                <a:spcPct val="0"/>
              </a:spcBef>
              <a:spcAft>
                <a:spcPts val="6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800">
                <a:solidFill>
                  <a:schemeClr val="tx1"/>
                </a:solidFill>
                <a:latin typeface="+mn-lt"/>
                <a:ea typeface="+mn-ea"/>
              </a:defRPr>
            </a:lvl2pPr>
            <a:lvl3pPr marL="27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3pPr>
            <a:lvl4pPr marL="54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4pPr>
            <a:lvl5pPr marL="81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5pPr>
            <a:lvl6pPr marL="0" indent="-270000" algn="l" rtl="0" eaLnBrk="1" fontAlgn="base" hangingPunct="1">
              <a:spcBef>
                <a:spcPct val="0"/>
              </a:spcBef>
              <a:spcAft>
                <a:spcPts val="600"/>
              </a:spcAft>
              <a:buClr>
                <a:schemeClr val="accent1"/>
              </a:buClr>
              <a:buFont typeface="+mj-lt"/>
              <a:buAutoNum type="arabicPeriod"/>
              <a:defRPr sz="1800">
                <a:solidFill>
                  <a:schemeClr val="tx1"/>
                </a:solidFill>
                <a:latin typeface="+mn-lt"/>
                <a:ea typeface="+mn-ea"/>
              </a:defRPr>
            </a:lvl6pPr>
            <a:lvl7pPr marL="540000" indent="-270000" algn="l" rtl="0" eaLnBrk="1" fontAlgn="base" hangingPunct="1">
              <a:spcBef>
                <a:spcPct val="0"/>
              </a:spcBef>
              <a:spcAft>
                <a:spcPts val="600"/>
              </a:spcAft>
              <a:buClr>
                <a:schemeClr val="accent1"/>
              </a:buClr>
              <a:buFont typeface="+mj-lt"/>
              <a:buAutoNum type="alphaLcPeriod"/>
              <a:defRPr sz="1800">
                <a:solidFill>
                  <a:schemeClr val="tx1"/>
                </a:solidFill>
                <a:latin typeface="+mn-lt"/>
                <a:ea typeface="+mn-ea"/>
              </a:defRPr>
            </a:lvl7pPr>
            <a:lvl8pPr marL="810000" indent="-270000" algn="l" rtl="0" eaLnBrk="1" fontAlgn="base" hangingPunct="1">
              <a:spcBef>
                <a:spcPct val="0"/>
              </a:spcBef>
              <a:spcAft>
                <a:spcPts val="600"/>
              </a:spcAft>
              <a:buClr>
                <a:schemeClr val="accent1"/>
              </a:buClr>
              <a:buFont typeface="+mj-lt"/>
              <a:buAutoNum type="romanLcPeriod"/>
              <a:defRPr sz="18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2400">
                <a:solidFill>
                  <a:schemeClr val="accent2"/>
                </a:solidFill>
                <a:latin typeface="+mn-lt"/>
                <a:ea typeface="+mn-ea"/>
              </a:defRPr>
            </a:lvl9pPr>
          </a:lstStyle>
          <a:p>
            <a:pPr>
              <a:tabLst>
                <a:tab pos="989013" algn="l"/>
              </a:tabLst>
            </a:pPr>
            <a:r>
              <a:rPr lang="fr-FR" sz="1100" b="0" dirty="0"/>
              <a:t>| February 12, 2025 </a:t>
            </a:r>
          </a:p>
        </p:txBody>
      </p:sp>
    </p:spTree>
    <p:extLst>
      <p:ext uri="{BB962C8B-B14F-4D97-AF65-F5344CB8AC3E}">
        <p14:creationId xmlns:p14="http://schemas.microsoft.com/office/powerpoint/2010/main" val="4180857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B89B5-44D6-6FF3-97A0-CD812E0DC9F6}"/>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053C2C34-F71D-5100-1CA6-B61F13B12C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087"/>
            <a:ext cx="9144000" cy="12112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6F9BAED2-C158-E4D1-AAD5-364B4DC5E194}"/>
              </a:ext>
            </a:extLst>
          </p:cNvPr>
          <p:cNvSpPr txBox="1">
            <a:spLocks/>
          </p:cNvSpPr>
          <p:nvPr/>
        </p:nvSpPr>
        <p:spPr bwMode="auto">
          <a:xfrm>
            <a:off x="431801" y="361387"/>
            <a:ext cx="828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100" b="1">
                <a:solidFill>
                  <a:srgbClr val="0079C1"/>
                </a:solidFill>
                <a:latin typeface="Arial" charset="0"/>
                <a:ea typeface="ＭＳ Ｐゴシック" pitchFamily="48" charset="-128"/>
              </a:defRPr>
            </a:lvl2pPr>
            <a:lvl3pPr algn="l" rtl="0" eaLnBrk="1" fontAlgn="base" hangingPunct="1">
              <a:spcBef>
                <a:spcPct val="0"/>
              </a:spcBef>
              <a:spcAft>
                <a:spcPct val="0"/>
              </a:spcAft>
              <a:defRPr sz="2100" b="1">
                <a:solidFill>
                  <a:srgbClr val="0079C1"/>
                </a:solidFill>
                <a:latin typeface="Arial" charset="0"/>
                <a:ea typeface="ＭＳ Ｐゴシック" pitchFamily="48" charset="-128"/>
              </a:defRPr>
            </a:lvl3pPr>
            <a:lvl4pPr algn="l" rtl="0" eaLnBrk="1" fontAlgn="base" hangingPunct="1">
              <a:spcBef>
                <a:spcPct val="0"/>
              </a:spcBef>
              <a:spcAft>
                <a:spcPct val="0"/>
              </a:spcAft>
              <a:defRPr sz="2100" b="1">
                <a:solidFill>
                  <a:srgbClr val="0079C1"/>
                </a:solidFill>
                <a:latin typeface="Arial" charset="0"/>
                <a:ea typeface="ＭＳ Ｐゴシック" pitchFamily="48" charset="-128"/>
              </a:defRPr>
            </a:lvl4pPr>
            <a:lvl5pPr algn="l" rtl="0" eaLnBrk="1" fontAlgn="base" hangingPunct="1">
              <a:spcBef>
                <a:spcPct val="0"/>
              </a:spcBef>
              <a:spcAft>
                <a:spcPct val="0"/>
              </a:spcAft>
              <a:defRPr sz="2100" b="1">
                <a:solidFill>
                  <a:srgbClr val="0079C1"/>
                </a:solidFill>
                <a:latin typeface="Arial" charset="0"/>
                <a:ea typeface="ＭＳ Ｐゴシック" pitchFamily="48" charset="-128"/>
              </a:defRPr>
            </a:lvl5pPr>
            <a:lvl6pPr marL="342866" algn="l" rtl="0" eaLnBrk="1" fontAlgn="base" hangingPunct="1">
              <a:spcBef>
                <a:spcPct val="0"/>
              </a:spcBef>
              <a:spcAft>
                <a:spcPct val="0"/>
              </a:spcAft>
              <a:defRPr sz="2100" b="1">
                <a:solidFill>
                  <a:srgbClr val="0079C1"/>
                </a:solidFill>
                <a:latin typeface="Arial" charset="0"/>
                <a:ea typeface="ＭＳ Ｐゴシック" pitchFamily="48" charset="-128"/>
              </a:defRPr>
            </a:lvl6pPr>
            <a:lvl7pPr marL="685732" algn="l" rtl="0" eaLnBrk="1" fontAlgn="base" hangingPunct="1">
              <a:spcBef>
                <a:spcPct val="0"/>
              </a:spcBef>
              <a:spcAft>
                <a:spcPct val="0"/>
              </a:spcAft>
              <a:defRPr sz="2100" b="1">
                <a:solidFill>
                  <a:srgbClr val="0079C1"/>
                </a:solidFill>
                <a:latin typeface="Arial" charset="0"/>
                <a:ea typeface="ＭＳ Ｐゴシック" pitchFamily="48" charset="-128"/>
              </a:defRPr>
            </a:lvl7pPr>
            <a:lvl8pPr marL="1028598" algn="l" rtl="0" eaLnBrk="1" fontAlgn="base" hangingPunct="1">
              <a:spcBef>
                <a:spcPct val="0"/>
              </a:spcBef>
              <a:spcAft>
                <a:spcPct val="0"/>
              </a:spcAft>
              <a:defRPr sz="2100" b="1">
                <a:solidFill>
                  <a:srgbClr val="0079C1"/>
                </a:solidFill>
                <a:latin typeface="Arial" charset="0"/>
                <a:ea typeface="ＭＳ Ｐゴシック" pitchFamily="48" charset="-128"/>
              </a:defRPr>
            </a:lvl8pPr>
            <a:lvl9pPr marL="1371464" algn="l" rtl="0" eaLnBrk="1" fontAlgn="base" hangingPunct="1">
              <a:spcBef>
                <a:spcPct val="0"/>
              </a:spcBef>
              <a:spcAft>
                <a:spcPct val="0"/>
              </a:spcAft>
              <a:defRPr sz="2100" b="1">
                <a:solidFill>
                  <a:srgbClr val="0079C1"/>
                </a:solidFill>
                <a:latin typeface="Arial" charset="0"/>
                <a:ea typeface="ＭＳ Ｐゴシック" pitchFamily="48" charset="-128"/>
              </a:defRPr>
            </a:lvl9pPr>
          </a:lstStyle>
          <a:p>
            <a:pPr>
              <a:buClrTx/>
            </a:pPr>
            <a:r>
              <a:rPr lang="en-GB" dirty="0">
                <a:solidFill>
                  <a:schemeClr val="bg1"/>
                </a:solidFill>
              </a:rPr>
              <a:t>Project Permitting Overview</a:t>
            </a:r>
          </a:p>
          <a:p>
            <a:pPr>
              <a:buClrTx/>
            </a:pPr>
            <a:r>
              <a:rPr lang="en-GB" sz="2000" b="0" i="1" dirty="0">
                <a:solidFill>
                  <a:schemeClr val="bg1"/>
                </a:solidFill>
              </a:rPr>
              <a:t>State</a:t>
            </a:r>
            <a:endParaRPr lang="en-GB" sz="2000" b="0" i="1" dirty="0"/>
          </a:p>
        </p:txBody>
      </p:sp>
      <p:sp>
        <p:nvSpPr>
          <p:cNvPr id="4" name="Footer Placeholder 2">
            <a:extLst>
              <a:ext uri="{FF2B5EF4-FFF2-40B4-BE49-F238E27FC236}">
                <a16:creationId xmlns:a16="http://schemas.microsoft.com/office/drawing/2014/main" id="{7C3C0DAE-23ED-C994-EBCF-D8513735DE27}"/>
              </a:ext>
            </a:extLst>
          </p:cNvPr>
          <p:cNvSpPr txBox="1">
            <a:spLocks/>
          </p:cNvSpPr>
          <p:nvPr/>
        </p:nvSpPr>
        <p:spPr>
          <a:xfrm>
            <a:off x="1251058" y="6301216"/>
            <a:ext cx="6547605" cy="161583"/>
          </a:xfrm>
          <a:prstGeom prst="rect">
            <a:avLst/>
          </a:prstGeom>
        </p:spPr>
        <p:txBody>
          <a:bodyPr lIns="91440" tIns="45720" rIns="91440" bIns="45720" anchor="t"/>
          <a:lstStyle>
            <a:defPPr>
              <a:defRPr lang="en-GB"/>
            </a:defPPr>
            <a:lvl1pPr marL="0" indent="0" algn="l" rtl="0" eaLnBrk="1" fontAlgn="base" hangingPunct="1">
              <a:spcBef>
                <a:spcPct val="0"/>
              </a:spcBef>
              <a:spcAft>
                <a:spcPts val="6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800">
                <a:solidFill>
                  <a:schemeClr val="tx1"/>
                </a:solidFill>
                <a:latin typeface="+mn-lt"/>
                <a:ea typeface="+mn-ea"/>
              </a:defRPr>
            </a:lvl2pPr>
            <a:lvl3pPr marL="27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3pPr>
            <a:lvl4pPr marL="54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4pPr>
            <a:lvl5pPr marL="81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5pPr>
            <a:lvl6pPr marL="0" indent="-270000" algn="l" rtl="0" eaLnBrk="1" fontAlgn="base" hangingPunct="1">
              <a:spcBef>
                <a:spcPct val="0"/>
              </a:spcBef>
              <a:spcAft>
                <a:spcPts val="600"/>
              </a:spcAft>
              <a:buClr>
                <a:schemeClr val="accent1"/>
              </a:buClr>
              <a:buFont typeface="+mj-lt"/>
              <a:buAutoNum type="arabicPeriod"/>
              <a:defRPr sz="1800">
                <a:solidFill>
                  <a:schemeClr val="tx1"/>
                </a:solidFill>
                <a:latin typeface="+mn-lt"/>
                <a:ea typeface="+mn-ea"/>
              </a:defRPr>
            </a:lvl6pPr>
            <a:lvl7pPr marL="540000" indent="-270000" algn="l" rtl="0" eaLnBrk="1" fontAlgn="base" hangingPunct="1">
              <a:spcBef>
                <a:spcPct val="0"/>
              </a:spcBef>
              <a:spcAft>
                <a:spcPts val="600"/>
              </a:spcAft>
              <a:buClr>
                <a:schemeClr val="accent1"/>
              </a:buClr>
              <a:buFont typeface="+mj-lt"/>
              <a:buAutoNum type="alphaLcPeriod"/>
              <a:defRPr sz="1800">
                <a:solidFill>
                  <a:schemeClr val="tx1"/>
                </a:solidFill>
                <a:latin typeface="+mn-lt"/>
                <a:ea typeface="+mn-ea"/>
              </a:defRPr>
            </a:lvl7pPr>
            <a:lvl8pPr marL="810000" indent="-270000" algn="l" rtl="0" eaLnBrk="1" fontAlgn="base" hangingPunct="1">
              <a:spcBef>
                <a:spcPct val="0"/>
              </a:spcBef>
              <a:spcAft>
                <a:spcPts val="600"/>
              </a:spcAft>
              <a:buClr>
                <a:schemeClr val="accent1"/>
              </a:buClr>
              <a:buFont typeface="+mj-lt"/>
              <a:buAutoNum type="romanLcPeriod"/>
              <a:defRPr sz="18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2400">
                <a:solidFill>
                  <a:schemeClr val="accent2"/>
                </a:solidFill>
                <a:latin typeface="+mn-lt"/>
                <a:ea typeface="+mn-ea"/>
              </a:defRPr>
            </a:lvl9pPr>
          </a:lstStyle>
          <a:p>
            <a:pPr>
              <a:tabLst>
                <a:tab pos="989013" algn="l"/>
              </a:tabLst>
            </a:pPr>
            <a:r>
              <a:rPr lang="fr-FR" sz="1100" b="0" dirty="0"/>
              <a:t>| February 12, 2025 </a:t>
            </a:r>
          </a:p>
        </p:txBody>
      </p:sp>
      <p:sp>
        <p:nvSpPr>
          <p:cNvPr id="8" name="Content Placeholder 2">
            <a:extLst>
              <a:ext uri="{FF2B5EF4-FFF2-40B4-BE49-F238E27FC236}">
                <a16:creationId xmlns:a16="http://schemas.microsoft.com/office/drawing/2014/main" id="{6E3222EF-FB84-EA4C-A6D4-6A9CCDAE7150}"/>
              </a:ext>
            </a:extLst>
          </p:cNvPr>
          <p:cNvSpPr txBox="1">
            <a:spLocks/>
          </p:cNvSpPr>
          <p:nvPr/>
        </p:nvSpPr>
        <p:spPr>
          <a:xfrm>
            <a:off x="203201" y="1523468"/>
            <a:ext cx="8280400" cy="4627206"/>
          </a:xfrm>
          <a:prstGeom prst="rect">
            <a:avLst/>
          </a:prstGeom>
        </p:spPr>
        <p:txBody>
          <a:bodyPr/>
          <a:lstStyle>
            <a:lvl1pPr marL="0" indent="0" algn="l" rtl="0" eaLnBrk="1" fontAlgn="base" hangingPunct="1">
              <a:spcBef>
                <a:spcPct val="0"/>
              </a:spcBef>
              <a:spcAft>
                <a:spcPts val="12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1200"/>
              </a:spcAft>
              <a:buClr>
                <a:schemeClr val="tx1"/>
              </a:buClr>
              <a:buFontTx/>
              <a:buNone/>
              <a:defRPr sz="1600">
                <a:solidFill>
                  <a:schemeClr val="tx1"/>
                </a:solidFill>
                <a:latin typeface="+mn-lt"/>
                <a:ea typeface="+mn-ea"/>
              </a:defRPr>
            </a:lvl2pPr>
            <a:lvl3pPr marL="27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3pPr>
            <a:lvl4pPr marL="54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4pPr>
            <a:lvl5pPr marL="81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5pPr>
            <a:lvl6pPr marL="0" indent="-270000" algn="l" rtl="0" eaLnBrk="1" fontAlgn="base" hangingPunct="1">
              <a:spcBef>
                <a:spcPct val="0"/>
              </a:spcBef>
              <a:spcAft>
                <a:spcPts val="1200"/>
              </a:spcAft>
              <a:buClr>
                <a:schemeClr val="accent1"/>
              </a:buClr>
              <a:buFont typeface="+mj-lt"/>
              <a:buAutoNum type="arabicPeriod"/>
              <a:defRPr sz="1600">
                <a:solidFill>
                  <a:schemeClr val="tx1"/>
                </a:solidFill>
                <a:latin typeface="+mn-lt"/>
                <a:ea typeface="+mn-ea"/>
              </a:defRPr>
            </a:lvl6pPr>
            <a:lvl7pPr marL="540000" indent="-270000" algn="l" rtl="0" eaLnBrk="1" fontAlgn="base" hangingPunct="1">
              <a:spcBef>
                <a:spcPct val="0"/>
              </a:spcBef>
              <a:spcAft>
                <a:spcPts val="1200"/>
              </a:spcAft>
              <a:buClr>
                <a:schemeClr val="accent1"/>
              </a:buClr>
              <a:buFont typeface="+mj-lt"/>
              <a:buAutoNum type="alphaLcPeriod"/>
              <a:defRPr sz="1600">
                <a:solidFill>
                  <a:schemeClr val="tx1"/>
                </a:solidFill>
                <a:latin typeface="+mn-lt"/>
                <a:ea typeface="+mn-ea"/>
              </a:defRPr>
            </a:lvl7pPr>
            <a:lvl8pPr marL="810000" indent="-270000" algn="l" rtl="0" eaLnBrk="1" fontAlgn="base" hangingPunct="1">
              <a:spcBef>
                <a:spcPct val="0"/>
              </a:spcBef>
              <a:spcAft>
                <a:spcPts val="12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1200"/>
              </a:spcAft>
              <a:buClr>
                <a:schemeClr val="tx1"/>
              </a:buClr>
              <a:buFontTx/>
              <a:buNone/>
              <a:defRPr sz="2400">
                <a:solidFill>
                  <a:schemeClr val="accent1"/>
                </a:solidFill>
                <a:latin typeface="+mn-lt"/>
                <a:ea typeface="+mn-ea"/>
              </a:defRPr>
            </a:lvl9pPr>
          </a:lstStyle>
          <a:p>
            <a:pPr lvl="1">
              <a:spcAft>
                <a:spcPts val="200"/>
              </a:spcAft>
            </a:pPr>
            <a:r>
              <a:rPr lang="en-US" sz="1800" b="1" dirty="0">
                <a:solidFill>
                  <a:schemeClr val="accent1"/>
                </a:solidFill>
                <a:latin typeface="Montserrat Medium" panose="00000600000000000000" pitchFamily="2" charset="0"/>
                <a:cs typeface="+mn-cs"/>
              </a:rPr>
              <a:t>Energy Facilities Siting Board (EFSB)</a:t>
            </a:r>
          </a:p>
          <a:p>
            <a:pPr marL="365760" lvl="3" indent="-285750">
              <a:spcAft>
                <a:spcPts val="200"/>
              </a:spcAft>
              <a:buClr>
                <a:schemeClr val="tx1"/>
              </a:buClr>
              <a:buFont typeface="Wingdings" panose="05000000000000000000" pitchFamily="2" charset="2"/>
              <a:buChar char="§"/>
            </a:pPr>
            <a:r>
              <a:rPr lang="en-US" dirty="0">
                <a:solidFill>
                  <a:schemeClr val="tx1">
                    <a:lumMod val="75000"/>
                  </a:schemeClr>
                </a:solidFill>
                <a:latin typeface="Montserrat Medium" panose="00000600000000000000" pitchFamily="2" charset="0"/>
                <a:ea typeface="+mn-lt"/>
                <a:cs typeface="+mn-lt"/>
              </a:rPr>
              <a:t>Petition</a:t>
            </a:r>
          </a:p>
          <a:p>
            <a:pPr lvl="1">
              <a:spcAft>
                <a:spcPts val="200"/>
              </a:spcAft>
            </a:pPr>
            <a:r>
              <a:rPr lang="en-US" sz="1800" b="1" dirty="0">
                <a:solidFill>
                  <a:schemeClr val="accent1"/>
                </a:solidFill>
                <a:latin typeface="Montserrat Medium" panose="00000600000000000000" pitchFamily="2" charset="0"/>
                <a:cs typeface="+mn-cs"/>
              </a:rPr>
              <a:t>Executive Office of Energy and Environmental Affairs (EEA)</a:t>
            </a:r>
          </a:p>
          <a:p>
            <a:pPr marL="365760" lvl="3" indent="-285750">
              <a:spcAft>
                <a:spcPts val="200"/>
              </a:spcAft>
              <a:buClr>
                <a:schemeClr val="tx1"/>
              </a:buClr>
              <a:buFont typeface="Wingdings" panose="05000000000000000000" pitchFamily="2" charset="2"/>
              <a:buChar char="§"/>
            </a:pPr>
            <a:r>
              <a:rPr lang="en-US" dirty="0">
                <a:solidFill>
                  <a:schemeClr val="tx1">
                    <a:lumMod val="75000"/>
                  </a:schemeClr>
                </a:solidFill>
                <a:latin typeface="Montserrat Medium" panose="00000600000000000000" pitchFamily="2" charset="0"/>
                <a:ea typeface="+mn-lt"/>
                <a:cs typeface="+mn-lt"/>
              </a:rPr>
              <a:t>MA Environmental Policy Act (MEPA) Review and Secretary’s Certificate</a:t>
            </a:r>
          </a:p>
          <a:p>
            <a:pPr lvl="1">
              <a:spcAft>
                <a:spcPts val="200"/>
              </a:spcAft>
            </a:pPr>
            <a:r>
              <a:rPr lang="en-US" sz="1800" b="1" dirty="0">
                <a:solidFill>
                  <a:schemeClr val="accent1"/>
                </a:solidFill>
                <a:latin typeface="Montserrat Medium" panose="00000600000000000000" pitchFamily="2" charset="0"/>
                <a:cs typeface="+mn-cs"/>
              </a:rPr>
              <a:t>MA Department of Environmental Protection (MA DEP)</a:t>
            </a:r>
          </a:p>
          <a:p>
            <a:pPr marL="365760" lvl="3" indent="-285750">
              <a:spcAft>
                <a:spcPts val="200"/>
              </a:spcAft>
              <a:buClr>
                <a:schemeClr val="tx1"/>
              </a:buClr>
              <a:buFont typeface="Wingdings" panose="05000000000000000000" pitchFamily="2" charset="2"/>
              <a:buChar char="§"/>
            </a:pPr>
            <a:r>
              <a:rPr lang="en-US" dirty="0">
                <a:solidFill>
                  <a:schemeClr val="tx1">
                    <a:lumMod val="75000"/>
                  </a:schemeClr>
                </a:solidFill>
                <a:latin typeface="Montserrat Medium" panose="00000600000000000000" pitchFamily="2" charset="0"/>
                <a:ea typeface="+mn-lt"/>
                <a:cs typeface="+mn-lt"/>
              </a:rPr>
              <a:t>Section 401 Individual Water Quality Certificate and Variance</a:t>
            </a:r>
          </a:p>
          <a:p>
            <a:pPr marL="365760" lvl="3" indent="-285750">
              <a:spcAft>
                <a:spcPts val="200"/>
              </a:spcAft>
              <a:buClr>
                <a:schemeClr val="tx1"/>
              </a:buClr>
              <a:buFont typeface="Wingdings" panose="05000000000000000000" pitchFamily="2" charset="2"/>
              <a:buChar char="§"/>
            </a:pPr>
            <a:r>
              <a:rPr lang="en-US" dirty="0">
                <a:solidFill>
                  <a:schemeClr val="tx1">
                    <a:lumMod val="75000"/>
                  </a:schemeClr>
                </a:solidFill>
                <a:latin typeface="Montserrat Medium" panose="00000600000000000000" pitchFamily="2" charset="0"/>
                <a:ea typeface="+mn-lt"/>
                <a:cs typeface="+mn-lt"/>
              </a:rPr>
              <a:t>Notice of Intent (NOI)</a:t>
            </a:r>
          </a:p>
          <a:p>
            <a:pPr marL="365760" lvl="3" indent="-285750">
              <a:spcAft>
                <a:spcPts val="200"/>
              </a:spcAft>
              <a:buClr>
                <a:schemeClr val="tx1"/>
              </a:buClr>
              <a:buFont typeface="Wingdings" panose="05000000000000000000" pitchFamily="2" charset="2"/>
              <a:buChar char="§"/>
            </a:pPr>
            <a:r>
              <a:rPr lang="en-US" dirty="0">
                <a:solidFill>
                  <a:schemeClr val="tx1">
                    <a:lumMod val="75000"/>
                  </a:schemeClr>
                </a:solidFill>
                <a:latin typeface="Montserrat Medium" panose="00000600000000000000" pitchFamily="2" charset="0"/>
                <a:ea typeface="+mn-lt"/>
                <a:cs typeface="+mn-lt"/>
              </a:rPr>
              <a:t>Waterways Program – Ch. 91 Minor Modification</a:t>
            </a:r>
          </a:p>
          <a:p>
            <a:pPr lvl="1">
              <a:spcAft>
                <a:spcPts val="200"/>
              </a:spcAft>
            </a:pPr>
            <a:r>
              <a:rPr lang="en-US" sz="1800" b="1" dirty="0">
                <a:solidFill>
                  <a:schemeClr val="accent1"/>
                </a:solidFill>
                <a:latin typeface="Montserrat Medium" panose="00000600000000000000" pitchFamily="2" charset="0"/>
                <a:cs typeface="+mn-cs"/>
              </a:rPr>
              <a:t>MA Natural Heritage and Endangered Species Program (NHESP) </a:t>
            </a:r>
          </a:p>
          <a:p>
            <a:pPr marL="365760" lvl="3" indent="-285750">
              <a:spcAft>
                <a:spcPts val="200"/>
              </a:spcAft>
              <a:buClr>
                <a:schemeClr val="tx1"/>
              </a:buClr>
              <a:buFont typeface="Wingdings" panose="05000000000000000000" pitchFamily="2" charset="2"/>
              <a:buChar char="§"/>
            </a:pPr>
            <a:r>
              <a:rPr lang="en-US" dirty="0">
                <a:solidFill>
                  <a:schemeClr val="tx1">
                    <a:lumMod val="75000"/>
                  </a:schemeClr>
                </a:solidFill>
                <a:latin typeface="Montserrat Medium" panose="00000600000000000000" pitchFamily="2" charset="0"/>
                <a:ea typeface="+mn-lt"/>
                <a:cs typeface="+mn-lt"/>
              </a:rPr>
              <a:t>MA Endangered Species Act – Project Review Checklist</a:t>
            </a:r>
          </a:p>
          <a:p>
            <a:pPr marL="365760" lvl="3" indent="-285750">
              <a:spcAft>
                <a:spcPts val="200"/>
              </a:spcAft>
              <a:buClr>
                <a:schemeClr val="tx1"/>
              </a:buClr>
              <a:buFont typeface="Wingdings" panose="05000000000000000000" pitchFamily="2" charset="2"/>
              <a:buChar char="§"/>
            </a:pPr>
            <a:r>
              <a:rPr lang="en-US" dirty="0">
                <a:solidFill>
                  <a:schemeClr val="tx1">
                    <a:lumMod val="75000"/>
                  </a:schemeClr>
                </a:solidFill>
                <a:latin typeface="Montserrat Medium" panose="00000600000000000000" pitchFamily="2" charset="0"/>
                <a:ea typeface="+mn-lt"/>
                <a:cs typeface="+mn-lt"/>
              </a:rPr>
              <a:t>Conservation and Management Permit </a:t>
            </a:r>
          </a:p>
          <a:p>
            <a:pPr lvl="1">
              <a:spcAft>
                <a:spcPts val="200"/>
              </a:spcAft>
            </a:pPr>
            <a:r>
              <a:rPr lang="en-US" sz="1800" b="1" dirty="0">
                <a:solidFill>
                  <a:schemeClr val="accent1"/>
                </a:solidFill>
                <a:latin typeface="Montserrat Medium" panose="00000600000000000000" pitchFamily="2" charset="0"/>
                <a:cs typeface="+mn-cs"/>
              </a:rPr>
              <a:t>Department of Conservation and Recreation (DCR-W and S) </a:t>
            </a:r>
          </a:p>
          <a:p>
            <a:pPr marL="365760" lvl="3" indent="-285750">
              <a:spcAft>
                <a:spcPts val="200"/>
              </a:spcAft>
              <a:buClr>
                <a:schemeClr val="tx1"/>
              </a:buClr>
              <a:buFont typeface="Wingdings" panose="05000000000000000000" pitchFamily="2" charset="2"/>
              <a:buChar char="§"/>
            </a:pPr>
            <a:r>
              <a:rPr lang="en-US" dirty="0">
                <a:solidFill>
                  <a:schemeClr val="tx1">
                    <a:lumMod val="75000"/>
                  </a:schemeClr>
                </a:solidFill>
                <a:latin typeface="Montserrat Medium" panose="00000600000000000000" pitchFamily="2" charset="0"/>
                <a:ea typeface="+mn-lt"/>
                <a:cs typeface="+mn-lt"/>
              </a:rPr>
              <a:t>Watershed Protection Act (WsPA) Permit</a:t>
            </a:r>
          </a:p>
          <a:p>
            <a:pPr marL="365760" lvl="3" indent="-285750">
              <a:spcAft>
                <a:spcPts val="200"/>
              </a:spcAft>
              <a:buClr>
                <a:schemeClr val="tx1"/>
              </a:buClr>
              <a:buFont typeface="Wingdings" panose="05000000000000000000" pitchFamily="2" charset="2"/>
              <a:buChar char="§"/>
            </a:pPr>
            <a:r>
              <a:rPr lang="en-US" dirty="0">
                <a:solidFill>
                  <a:schemeClr val="tx1">
                    <a:lumMod val="75000"/>
                  </a:schemeClr>
                </a:solidFill>
                <a:latin typeface="Montserrat Medium" panose="00000600000000000000" pitchFamily="2" charset="0"/>
                <a:ea typeface="+mn-lt"/>
                <a:cs typeface="+mn-lt"/>
              </a:rPr>
              <a:t>Construction Access Permits (Separate permits from DCR-W and DCR-S)</a:t>
            </a:r>
          </a:p>
          <a:p>
            <a:pPr lvl="1">
              <a:spcAft>
                <a:spcPts val="200"/>
              </a:spcAft>
            </a:pPr>
            <a:endParaRPr lang="en-US" dirty="0">
              <a:solidFill>
                <a:schemeClr val="tx1">
                  <a:lumMod val="75000"/>
                </a:schemeClr>
              </a:solidFill>
              <a:latin typeface="Montserrat Medium" panose="00000600000000000000" pitchFamily="2" charset="0"/>
              <a:ea typeface="+mn-lt"/>
              <a:cs typeface="+mn-lt"/>
            </a:endParaRPr>
          </a:p>
        </p:txBody>
      </p:sp>
    </p:spTree>
    <p:extLst>
      <p:ext uri="{BB962C8B-B14F-4D97-AF65-F5344CB8AC3E}">
        <p14:creationId xmlns:p14="http://schemas.microsoft.com/office/powerpoint/2010/main" val="793411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ED549-5BAE-6043-DA09-D90EF9A28B9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CB8C6C-F779-5327-88AC-4DDF4DB36AE3}"/>
              </a:ext>
            </a:extLst>
          </p:cNvPr>
          <p:cNvSpPr txBox="1">
            <a:spLocks/>
          </p:cNvSpPr>
          <p:nvPr/>
        </p:nvSpPr>
        <p:spPr>
          <a:xfrm>
            <a:off x="203200" y="1523468"/>
            <a:ext cx="8280400" cy="4627206"/>
          </a:xfrm>
          <a:prstGeom prst="rect">
            <a:avLst/>
          </a:prstGeom>
        </p:spPr>
        <p:txBody>
          <a:bodyPr/>
          <a:lstStyle>
            <a:lvl1pPr marL="0" indent="0" algn="l" rtl="0" eaLnBrk="1" fontAlgn="base" hangingPunct="1">
              <a:spcBef>
                <a:spcPct val="0"/>
              </a:spcBef>
              <a:spcAft>
                <a:spcPts val="12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1200"/>
              </a:spcAft>
              <a:buClr>
                <a:schemeClr val="tx1"/>
              </a:buClr>
              <a:buFontTx/>
              <a:buNone/>
              <a:defRPr sz="1600">
                <a:solidFill>
                  <a:schemeClr val="tx1"/>
                </a:solidFill>
                <a:latin typeface="+mn-lt"/>
                <a:ea typeface="+mn-ea"/>
              </a:defRPr>
            </a:lvl2pPr>
            <a:lvl3pPr marL="27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3pPr>
            <a:lvl4pPr marL="54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4pPr>
            <a:lvl5pPr marL="81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5pPr>
            <a:lvl6pPr marL="0" indent="-270000" algn="l" rtl="0" eaLnBrk="1" fontAlgn="base" hangingPunct="1">
              <a:spcBef>
                <a:spcPct val="0"/>
              </a:spcBef>
              <a:spcAft>
                <a:spcPts val="1200"/>
              </a:spcAft>
              <a:buClr>
                <a:schemeClr val="accent1"/>
              </a:buClr>
              <a:buFont typeface="+mj-lt"/>
              <a:buAutoNum type="arabicPeriod"/>
              <a:defRPr sz="1600">
                <a:solidFill>
                  <a:schemeClr val="tx1"/>
                </a:solidFill>
                <a:latin typeface="+mn-lt"/>
                <a:ea typeface="+mn-ea"/>
              </a:defRPr>
            </a:lvl6pPr>
            <a:lvl7pPr marL="540000" indent="-270000" algn="l" rtl="0" eaLnBrk="1" fontAlgn="base" hangingPunct="1">
              <a:spcBef>
                <a:spcPct val="0"/>
              </a:spcBef>
              <a:spcAft>
                <a:spcPts val="1200"/>
              </a:spcAft>
              <a:buClr>
                <a:schemeClr val="accent1"/>
              </a:buClr>
              <a:buFont typeface="+mj-lt"/>
              <a:buAutoNum type="alphaLcPeriod"/>
              <a:defRPr sz="1600">
                <a:solidFill>
                  <a:schemeClr val="tx1"/>
                </a:solidFill>
                <a:latin typeface="+mn-lt"/>
                <a:ea typeface="+mn-ea"/>
              </a:defRPr>
            </a:lvl7pPr>
            <a:lvl8pPr marL="810000" indent="-270000" algn="l" rtl="0" eaLnBrk="1" fontAlgn="base" hangingPunct="1">
              <a:spcBef>
                <a:spcPct val="0"/>
              </a:spcBef>
              <a:spcAft>
                <a:spcPts val="12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1200"/>
              </a:spcAft>
              <a:buClr>
                <a:schemeClr val="tx1"/>
              </a:buClr>
              <a:buFontTx/>
              <a:buNone/>
              <a:defRPr sz="2400">
                <a:solidFill>
                  <a:schemeClr val="accent1"/>
                </a:solidFill>
                <a:latin typeface="+mn-lt"/>
                <a:ea typeface="+mn-ea"/>
              </a:defRPr>
            </a:lvl9pPr>
          </a:lstStyle>
          <a:p>
            <a:pPr lvl="1">
              <a:spcAft>
                <a:spcPts val="200"/>
              </a:spcAft>
            </a:pPr>
            <a:r>
              <a:rPr lang="en-US" sz="1800" b="1" dirty="0">
                <a:solidFill>
                  <a:schemeClr val="accent1"/>
                </a:solidFill>
                <a:latin typeface="Montserrat Medium" panose="00000600000000000000" pitchFamily="2" charset="0"/>
                <a:cs typeface="+mn-cs"/>
              </a:rPr>
              <a:t>Massachusetts Department of Transportation (MassDOT) </a:t>
            </a:r>
          </a:p>
          <a:p>
            <a:pPr marL="365760" lvl="3" indent="-285750">
              <a:spcAft>
                <a:spcPts val="200"/>
              </a:spcAft>
              <a:buClr>
                <a:schemeClr val="tx1"/>
              </a:buClr>
              <a:buFont typeface="Wingdings" panose="05000000000000000000" pitchFamily="2" charset="2"/>
              <a:buChar char="§"/>
            </a:pPr>
            <a:r>
              <a:rPr lang="en-US" dirty="0">
                <a:solidFill>
                  <a:schemeClr val="tx1">
                    <a:lumMod val="75000"/>
                  </a:schemeClr>
                </a:solidFill>
                <a:latin typeface="Montserrat Medium" panose="00000600000000000000" pitchFamily="2" charset="0"/>
                <a:ea typeface="+mn-lt"/>
                <a:cs typeface="+mn-lt"/>
              </a:rPr>
              <a:t>Highway Crossing and Traffic Management Permit</a:t>
            </a:r>
            <a:endParaRPr lang="en-US" sz="1800" b="1" dirty="0">
              <a:solidFill>
                <a:schemeClr val="accent1"/>
              </a:solidFill>
              <a:latin typeface="Montserrat Medium" panose="00000600000000000000" pitchFamily="2" charset="0"/>
              <a:cs typeface="+mn-cs"/>
            </a:endParaRPr>
          </a:p>
          <a:p>
            <a:pPr lvl="1">
              <a:spcAft>
                <a:spcPts val="200"/>
              </a:spcAft>
            </a:pPr>
            <a:r>
              <a:rPr lang="en-US" sz="1800" b="1" dirty="0">
                <a:solidFill>
                  <a:schemeClr val="accent1"/>
                </a:solidFill>
                <a:latin typeface="Montserrat Medium" panose="00000600000000000000" pitchFamily="2" charset="0"/>
                <a:cs typeface="+mn-cs"/>
              </a:rPr>
              <a:t>Massachusetts Historical Commission (MHC) </a:t>
            </a:r>
          </a:p>
          <a:p>
            <a:pPr marL="365760" lvl="3" indent="-285750">
              <a:spcAft>
                <a:spcPts val="200"/>
              </a:spcAft>
              <a:buClr>
                <a:schemeClr val="tx1"/>
              </a:buClr>
              <a:buFont typeface="Wingdings" panose="05000000000000000000" pitchFamily="2" charset="2"/>
              <a:buChar char="§"/>
            </a:pPr>
            <a:r>
              <a:rPr lang="en-US" dirty="0">
                <a:solidFill>
                  <a:schemeClr val="tx1">
                    <a:lumMod val="75000"/>
                  </a:schemeClr>
                </a:solidFill>
                <a:latin typeface="Montserrat Medium" panose="00000600000000000000" pitchFamily="2" charset="0"/>
                <a:ea typeface="+mn-lt"/>
                <a:cs typeface="+mn-lt"/>
              </a:rPr>
              <a:t>Project review under Massachusetts General Law [M.G.L.] c. 9 § 27C</a:t>
            </a:r>
          </a:p>
          <a:p>
            <a:pPr lvl="1">
              <a:spcAft>
                <a:spcPts val="200"/>
              </a:spcAft>
            </a:pPr>
            <a:r>
              <a:rPr lang="en-US" sz="1800" b="1" dirty="0">
                <a:solidFill>
                  <a:schemeClr val="accent1"/>
                </a:solidFill>
                <a:latin typeface="Montserrat Medium" panose="00000600000000000000" pitchFamily="2" charset="0"/>
                <a:cs typeface="+mn-cs"/>
              </a:rPr>
              <a:t>MA State Historic Preservation Office (SHPO)</a:t>
            </a:r>
          </a:p>
          <a:p>
            <a:pPr marL="365760" lvl="3" indent="-285750">
              <a:spcAft>
                <a:spcPts val="200"/>
              </a:spcAft>
              <a:buClr>
                <a:schemeClr val="tx1"/>
              </a:buClr>
              <a:buFont typeface="Wingdings" panose="05000000000000000000" pitchFamily="2" charset="2"/>
              <a:buChar char="§"/>
            </a:pPr>
            <a:r>
              <a:rPr lang="en-US" dirty="0">
                <a:solidFill>
                  <a:schemeClr val="tx1">
                    <a:lumMod val="75000"/>
                  </a:schemeClr>
                </a:solidFill>
                <a:latin typeface="Montserrat Medium" panose="00000600000000000000" pitchFamily="2" charset="0"/>
                <a:ea typeface="+mn-lt"/>
                <a:cs typeface="+mn-lt"/>
              </a:rPr>
              <a:t>Phase I and II Archeological Review</a:t>
            </a:r>
          </a:p>
          <a:p>
            <a:pPr marL="365760" lvl="3" indent="-285750">
              <a:spcAft>
                <a:spcPts val="200"/>
              </a:spcAft>
              <a:buClr>
                <a:schemeClr val="tx1"/>
              </a:buClr>
              <a:buFont typeface="Wingdings" panose="05000000000000000000" pitchFamily="2" charset="2"/>
              <a:buChar char="§"/>
            </a:pPr>
            <a:endParaRPr lang="en-US" dirty="0">
              <a:solidFill>
                <a:schemeClr val="tx1">
                  <a:lumMod val="75000"/>
                </a:schemeClr>
              </a:solidFill>
              <a:latin typeface="Montserrat Medium" panose="00000600000000000000" pitchFamily="2" charset="0"/>
              <a:ea typeface="+mn-lt"/>
              <a:cs typeface="+mn-lt"/>
            </a:endParaRPr>
          </a:p>
          <a:p>
            <a:pPr marL="80010" lvl="3" indent="0">
              <a:spcAft>
                <a:spcPts val="200"/>
              </a:spcAft>
              <a:buClr>
                <a:schemeClr val="tx1"/>
              </a:buClr>
              <a:buNone/>
            </a:pPr>
            <a:endParaRPr lang="en-US" dirty="0">
              <a:solidFill>
                <a:schemeClr val="tx1">
                  <a:lumMod val="75000"/>
                </a:schemeClr>
              </a:solidFill>
              <a:latin typeface="Montserrat Medium" panose="00000600000000000000" pitchFamily="2" charset="0"/>
              <a:ea typeface="+mn-lt"/>
              <a:cs typeface="+mn-lt"/>
            </a:endParaRPr>
          </a:p>
          <a:p>
            <a:pPr lvl="1">
              <a:spcAft>
                <a:spcPts val="200"/>
              </a:spcAft>
            </a:pPr>
            <a:r>
              <a:rPr lang="en-US" sz="1800" b="1" dirty="0">
                <a:solidFill>
                  <a:schemeClr val="accent1"/>
                </a:solidFill>
                <a:latin typeface="Montserrat Medium" panose="00000600000000000000" pitchFamily="2" charset="0"/>
                <a:cs typeface="+mn-cs"/>
              </a:rPr>
              <a:t>Conservation Commissions within the Towns of Auburn, Belchertown, Conway, Deerfield, East Brookfield, Leicester, Leverett, Millbury, North Brookfield, Pelham, Shelburne, Shutesbury, Spencer, Sunderland, Ware, and West Brookfield</a:t>
            </a:r>
          </a:p>
          <a:p>
            <a:pPr marL="365760" lvl="3" indent="-285750">
              <a:spcAft>
                <a:spcPts val="200"/>
              </a:spcAft>
              <a:buClr>
                <a:schemeClr val="tx1"/>
              </a:buClr>
              <a:buFont typeface="Wingdings" panose="05000000000000000000" pitchFamily="2" charset="2"/>
              <a:buChar char="§"/>
            </a:pPr>
            <a:r>
              <a:rPr lang="en-US" dirty="0">
                <a:solidFill>
                  <a:schemeClr val="tx1">
                    <a:lumMod val="75000"/>
                  </a:schemeClr>
                </a:solidFill>
                <a:latin typeface="Montserrat Medium" panose="00000600000000000000" pitchFamily="2" charset="0"/>
                <a:ea typeface="+mn-lt"/>
                <a:cs typeface="+mn-lt"/>
              </a:rPr>
              <a:t>NOIs</a:t>
            </a:r>
          </a:p>
          <a:p>
            <a:pPr marL="365760" lvl="3" indent="-285750">
              <a:spcAft>
                <a:spcPts val="200"/>
              </a:spcAft>
              <a:buClr>
                <a:schemeClr val="tx1"/>
              </a:buClr>
              <a:buFont typeface="Wingdings" panose="05000000000000000000" pitchFamily="2" charset="2"/>
              <a:buChar char="§"/>
            </a:pPr>
            <a:r>
              <a:rPr lang="en-US" dirty="0">
                <a:solidFill>
                  <a:schemeClr val="tx1">
                    <a:lumMod val="75000"/>
                  </a:schemeClr>
                </a:solidFill>
                <a:latin typeface="Montserrat Medium" panose="00000600000000000000" pitchFamily="2" charset="0"/>
                <a:ea typeface="+mn-lt"/>
                <a:cs typeface="+mn-lt"/>
              </a:rPr>
              <a:t>Order of Conditions (OOCs)</a:t>
            </a:r>
          </a:p>
          <a:p>
            <a:pPr marL="285750" indent="-285750">
              <a:buFont typeface="Arial" panose="020B0604020202020204" pitchFamily="34" charset="0"/>
              <a:buChar char="•"/>
            </a:pPr>
            <a:endParaRPr lang="en-US" sz="1400" b="0" dirty="0">
              <a:solidFill>
                <a:schemeClr val="tx1">
                  <a:lumMod val="50000"/>
                </a:schemeClr>
              </a:solidFill>
              <a:highlight>
                <a:srgbClr val="FFFF00"/>
              </a:highlight>
            </a:endParaRPr>
          </a:p>
        </p:txBody>
      </p:sp>
      <p:pic>
        <p:nvPicPr>
          <p:cNvPr id="6" name="Picture 2">
            <a:extLst>
              <a:ext uri="{FF2B5EF4-FFF2-40B4-BE49-F238E27FC236}">
                <a16:creationId xmlns:a16="http://schemas.microsoft.com/office/drawing/2014/main" id="{F160BCFD-18B8-7546-7588-1F6516701A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087"/>
            <a:ext cx="9144000" cy="12112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B31D23BB-2904-E2C2-DD64-C896983B5BED}"/>
              </a:ext>
            </a:extLst>
          </p:cNvPr>
          <p:cNvSpPr txBox="1">
            <a:spLocks/>
          </p:cNvSpPr>
          <p:nvPr/>
        </p:nvSpPr>
        <p:spPr bwMode="auto">
          <a:xfrm>
            <a:off x="431801" y="361387"/>
            <a:ext cx="828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100" b="1">
                <a:solidFill>
                  <a:srgbClr val="0079C1"/>
                </a:solidFill>
                <a:latin typeface="Arial" charset="0"/>
                <a:ea typeface="ＭＳ Ｐゴシック" pitchFamily="48" charset="-128"/>
              </a:defRPr>
            </a:lvl2pPr>
            <a:lvl3pPr algn="l" rtl="0" eaLnBrk="1" fontAlgn="base" hangingPunct="1">
              <a:spcBef>
                <a:spcPct val="0"/>
              </a:spcBef>
              <a:spcAft>
                <a:spcPct val="0"/>
              </a:spcAft>
              <a:defRPr sz="2100" b="1">
                <a:solidFill>
                  <a:srgbClr val="0079C1"/>
                </a:solidFill>
                <a:latin typeface="Arial" charset="0"/>
                <a:ea typeface="ＭＳ Ｐゴシック" pitchFamily="48" charset="-128"/>
              </a:defRPr>
            </a:lvl3pPr>
            <a:lvl4pPr algn="l" rtl="0" eaLnBrk="1" fontAlgn="base" hangingPunct="1">
              <a:spcBef>
                <a:spcPct val="0"/>
              </a:spcBef>
              <a:spcAft>
                <a:spcPct val="0"/>
              </a:spcAft>
              <a:defRPr sz="2100" b="1">
                <a:solidFill>
                  <a:srgbClr val="0079C1"/>
                </a:solidFill>
                <a:latin typeface="Arial" charset="0"/>
                <a:ea typeface="ＭＳ Ｐゴシック" pitchFamily="48" charset="-128"/>
              </a:defRPr>
            </a:lvl4pPr>
            <a:lvl5pPr algn="l" rtl="0" eaLnBrk="1" fontAlgn="base" hangingPunct="1">
              <a:spcBef>
                <a:spcPct val="0"/>
              </a:spcBef>
              <a:spcAft>
                <a:spcPct val="0"/>
              </a:spcAft>
              <a:defRPr sz="2100" b="1">
                <a:solidFill>
                  <a:srgbClr val="0079C1"/>
                </a:solidFill>
                <a:latin typeface="Arial" charset="0"/>
                <a:ea typeface="ＭＳ Ｐゴシック" pitchFamily="48" charset="-128"/>
              </a:defRPr>
            </a:lvl5pPr>
            <a:lvl6pPr marL="342866" algn="l" rtl="0" eaLnBrk="1" fontAlgn="base" hangingPunct="1">
              <a:spcBef>
                <a:spcPct val="0"/>
              </a:spcBef>
              <a:spcAft>
                <a:spcPct val="0"/>
              </a:spcAft>
              <a:defRPr sz="2100" b="1">
                <a:solidFill>
                  <a:srgbClr val="0079C1"/>
                </a:solidFill>
                <a:latin typeface="Arial" charset="0"/>
                <a:ea typeface="ＭＳ Ｐゴシック" pitchFamily="48" charset="-128"/>
              </a:defRPr>
            </a:lvl6pPr>
            <a:lvl7pPr marL="685732" algn="l" rtl="0" eaLnBrk="1" fontAlgn="base" hangingPunct="1">
              <a:spcBef>
                <a:spcPct val="0"/>
              </a:spcBef>
              <a:spcAft>
                <a:spcPct val="0"/>
              </a:spcAft>
              <a:defRPr sz="2100" b="1">
                <a:solidFill>
                  <a:srgbClr val="0079C1"/>
                </a:solidFill>
                <a:latin typeface="Arial" charset="0"/>
                <a:ea typeface="ＭＳ Ｐゴシック" pitchFamily="48" charset="-128"/>
              </a:defRPr>
            </a:lvl7pPr>
            <a:lvl8pPr marL="1028598" algn="l" rtl="0" eaLnBrk="1" fontAlgn="base" hangingPunct="1">
              <a:spcBef>
                <a:spcPct val="0"/>
              </a:spcBef>
              <a:spcAft>
                <a:spcPct val="0"/>
              </a:spcAft>
              <a:defRPr sz="2100" b="1">
                <a:solidFill>
                  <a:srgbClr val="0079C1"/>
                </a:solidFill>
                <a:latin typeface="Arial" charset="0"/>
                <a:ea typeface="ＭＳ Ｐゴシック" pitchFamily="48" charset="-128"/>
              </a:defRPr>
            </a:lvl8pPr>
            <a:lvl9pPr marL="1371464" algn="l" rtl="0" eaLnBrk="1" fontAlgn="base" hangingPunct="1">
              <a:spcBef>
                <a:spcPct val="0"/>
              </a:spcBef>
              <a:spcAft>
                <a:spcPct val="0"/>
              </a:spcAft>
              <a:defRPr sz="2100" b="1">
                <a:solidFill>
                  <a:srgbClr val="0079C1"/>
                </a:solidFill>
                <a:latin typeface="Arial" charset="0"/>
                <a:ea typeface="ＭＳ Ｐゴシック" pitchFamily="48" charset="-128"/>
              </a:defRPr>
            </a:lvl9pPr>
          </a:lstStyle>
          <a:p>
            <a:pPr>
              <a:buClrTx/>
            </a:pPr>
            <a:r>
              <a:rPr lang="en-GB" dirty="0">
                <a:solidFill>
                  <a:schemeClr val="bg1"/>
                </a:solidFill>
              </a:rPr>
              <a:t>Project Permitting Overview</a:t>
            </a:r>
          </a:p>
          <a:p>
            <a:pPr>
              <a:buClrTx/>
            </a:pPr>
            <a:r>
              <a:rPr lang="en-GB" sz="2000" b="0" i="1" dirty="0">
                <a:solidFill>
                  <a:schemeClr val="bg1"/>
                </a:solidFill>
              </a:rPr>
              <a:t>State (cont.) and Local</a:t>
            </a:r>
            <a:endParaRPr lang="en-GB" sz="2000" b="0" i="1" dirty="0"/>
          </a:p>
        </p:txBody>
      </p:sp>
      <p:sp>
        <p:nvSpPr>
          <p:cNvPr id="4" name="Footer Placeholder 2">
            <a:extLst>
              <a:ext uri="{FF2B5EF4-FFF2-40B4-BE49-F238E27FC236}">
                <a16:creationId xmlns:a16="http://schemas.microsoft.com/office/drawing/2014/main" id="{77E8E9C4-C0A8-3A2E-C653-8ADAD269D084}"/>
              </a:ext>
            </a:extLst>
          </p:cNvPr>
          <p:cNvSpPr txBox="1">
            <a:spLocks/>
          </p:cNvSpPr>
          <p:nvPr/>
        </p:nvSpPr>
        <p:spPr>
          <a:xfrm>
            <a:off x="1251058" y="6301216"/>
            <a:ext cx="6547605" cy="161583"/>
          </a:xfrm>
          <a:prstGeom prst="rect">
            <a:avLst/>
          </a:prstGeom>
        </p:spPr>
        <p:txBody>
          <a:bodyPr lIns="91440" tIns="45720" rIns="91440" bIns="45720" anchor="t"/>
          <a:lstStyle>
            <a:defPPr>
              <a:defRPr lang="en-GB"/>
            </a:defPPr>
            <a:lvl1pPr marL="0" indent="0" algn="l" rtl="0" eaLnBrk="1" fontAlgn="base" hangingPunct="1">
              <a:spcBef>
                <a:spcPct val="0"/>
              </a:spcBef>
              <a:spcAft>
                <a:spcPts val="6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800">
                <a:solidFill>
                  <a:schemeClr val="tx1"/>
                </a:solidFill>
                <a:latin typeface="+mn-lt"/>
                <a:ea typeface="+mn-ea"/>
              </a:defRPr>
            </a:lvl2pPr>
            <a:lvl3pPr marL="27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3pPr>
            <a:lvl4pPr marL="54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4pPr>
            <a:lvl5pPr marL="81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5pPr>
            <a:lvl6pPr marL="0" indent="-270000" algn="l" rtl="0" eaLnBrk="1" fontAlgn="base" hangingPunct="1">
              <a:spcBef>
                <a:spcPct val="0"/>
              </a:spcBef>
              <a:spcAft>
                <a:spcPts val="600"/>
              </a:spcAft>
              <a:buClr>
                <a:schemeClr val="accent1"/>
              </a:buClr>
              <a:buFont typeface="+mj-lt"/>
              <a:buAutoNum type="arabicPeriod"/>
              <a:defRPr sz="1800">
                <a:solidFill>
                  <a:schemeClr val="tx1"/>
                </a:solidFill>
                <a:latin typeface="+mn-lt"/>
                <a:ea typeface="+mn-ea"/>
              </a:defRPr>
            </a:lvl6pPr>
            <a:lvl7pPr marL="540000" indent="-270000" algn="l" rtl="0" eaLnBrk="1" fontAlgn="base" hangingPunct="1">
              <a:spcBef>
                <a:spcPct val="0"/>
              </a:spcBef>
              <a:spcAft>
                <a:spcPts val="600"/>
              </a:spcAft>
              <a:buClr>
                <a:schemeClr val="accent1"/>
              </a:buClr>
              <a:buFont typeface="+mj-lt"/>
              <a:buAutoNum type="alphaLcPeriod"/>
              <a:defRPr sz="1800">
                <a:solidFill>
                  <a:schemeClr val="tx1"/>
                </a:solidFill>
                <a:latin typeface="+mn-lt"/>
                <a:ea typeface="+mn-ea"/>
              </a:defRPr>
            </a:lvl7pPr>
            <a:lvl8pPr marL="810000" indent="-270000" algn="l" rtl="0" eaLnBrk="1" fontAlgn="base" hangingPunct="1">
              <a:spcBef>
                <a:spcPct val="0"/>
              </a:spcBef>
              <a:spcAft>
                <a:spcPts val="600"/>
              </a:spcAft>
              <a:buClr>
                <a:schemeClr val="accent1"/>
              </a:buClr>
              <a:buFont typeface="+mj-lt"/>
              <a:buAutoNum type="romanLcPeriod"/>
              <a:defRPr sz="18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2400">
                <a:solidFill>
                  <a:schemeClr val="accent2"/>
                </a:solidFill>
                <a:latin typeface="+mn-lt"/>
                <a:ea typeface="+mn-ea"/>
              </a:defRPr>
            </a:lvl9pPr>
          </a:lstStyle>
          <a:p>
            <a:pPr>
              <a:tabLst>
                <a:tab pos="989013" algn="l"/>
              </a:tabLst>
            </a:pPr>
            <a:r>
              <a:rPr lang="fr-FR" sz="1100" b="0" dirty="0"/>
              <a:t>| February 12, 2025 </a:t>
            </a:r>
          </a:p>
        </p:txBody>
      </p:sp>
    </p:spTree>
    <p:extLst>
      <p:ext uri="{BB962C8B-B14F-4D97-AF65-F5344CB8AC3E}">
        <p14:creationId xmlns:p14="http://schemas.microsoft.com/office/powerpoint/2010/main" val="3576647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C64B1C54-3211-6FA1-9AC1-6F379BC5E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087"/>
            <a:ext cx="9144000" cy="1211263"/>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D5B47647-9415-2486-9480-DD081529A561}"/>
              </a:ext>
            </a:extLst>
          </p:cNvPr>
          <p:cNvSpPr txBox="1">
            <a:spLocks/>
          </p:cNvSpPr>
          <p:nvPr/>
        </p:nvSpPr>
        <p:spPr bwMode="auto">
          <a:xfrm>
            <a:off x="431801" y="361387"/>
            <a:ext cx="828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100" b="1">
                <a:solidFill>
                  <a:srgbClr val="0079C1"/>
                </a:solidFill>
                <a:latin typeface="Arial" charset="0"/>
                <a:ea typeface="ＭＳ Ｐゴシック" pitchFamily="48" charset="-128"/>
              </a:defRPr>
            </a:lvl2pPr>
            <a:lvl3pPr algn="l" rtl="0" eaLnBrk="1" fontAlgn="base" hangingPunct="1">
              <a:spcBef>
                <a:spcPct val="0"/>
              </a:spcBef>
              <a:spcAft>
                <a:spcPct val="0"/>
              </a:spcAft>
              <a:defRPr sz="2100" b="1">
                <a:solidFill>
                  <a:srgbClr val="0079C1"/>
                </a:solidFill>
                <a:latin typeface="Arial" charset="0"/>
                <a:ea typeface="ＭＳ Ｐゴシック" pitchFamily="48" charset="-128"/>
              </a:defRPr>
            </a:lvl3pPr>
            <a:lvl4pPr algn="l" rtl="0" eaLnBrk="1" fontAlgn="base" hangingPunct="1">
              <a:spcBef>
                <a:spcPct val="0"/>
              </a:spcBef>
              <a:spcAft>
                <a:spcPct val="0"/>
              </a:spcAft>
              <a:defRPr sz="2100" b="1">
                <a:solidFill>
                  <a:srgbClr val="0079C1"/>
                </a:solidFill>
                <a:latin typeface="Arial" charset="0"/>
                <a:ea typeface="ＭＳ Ｐゴシック" pitchFamily="48" charset="-128"/>
              </a:defRPr>
            </a:lvl4pPr>
            <a:lvl5pPr algn="l" rtl="0" eaLnBrk="1" fontAlgn="base" hangingPunct="1">
              <a:spcBef>
                <a:spcPct val="0"/>
              </a:spcBef>
              <a:spcAft>
                <a:spcPct val="0"/>
              </a:spcAft>
              <a:defRPr sz="2100" b="1">
                <a:solidFill>
                  <a:srgbClr val="0079C1"/>
                </a:solidFill>
                <a:latin typeface="Arial" charset="0"/>
                <a:ea typeface="ＭＳ Ｐゴシック" pitchFamily="48" charset="-128"/>
              </a:defRPr>
            </a:lvl5pPr>
            <a:lvl6pPr marL="342866" algn="l" rtl="0" eaLnBrk="1" fontAlgn="base" hangingPunct="1">
              <a:spcBef>
                <a:spcPct val="0"/>
              </a:spcBef>
              <a:spcAft>
                <a:spcPct val="0"/>
              </a:spcAft>
              <a:defRPr sz="2100" b="1">
                <a:solidFill>
                  <a:srgbClr val="0079C1"/>
                </a:solidFill>
                <a:latin typeface="Arial" charset="0"/>
                <a:ea typeface="ＭＳ Ｐゴシック" pitchFamily="48" charset="-128"/>
              </a:defRPr>
            </a:lvl6pPr>
            <a:lvl7pPr marL="685732" algn="l" rtl="0" eaLnBrk="1" fontAlgn="base" hangingPunct="1">
              <a:spcBef>
                <a:spcPct val="0"/>
              </a:spcBef>
              <a:spcAft>
                <a:spcPct val="0"/>
              </a:spcAft>
              <a:defRPr sz="2100" b="1">
                <a:solidFill>
                  <a:srgbClr val="0079C1"/>
                </a:solidFill>
                <a:latin typeface="Arial" charset="0"/>
                <a:ea typeface="ＭＳ Ｐゴシック" pitchFamily="48" charset="-128"/>
              </a:defRPr>
            </a:lvl7pPr>
            <a:lvl8pPr marL="1028598" algn="l" rtl="0" eaLnBrk="1" fontAlgn="base" hangingPunct="1">
              <a:spcBef>
                <a:spcPct val="0"/>
              </a:spcBef>
              <a:spcAft>
                <a:spcPct val="0"/>
              </a:spcAft>
              <a:defRPr sz="2100" b="1">
                <a:solidFill>
                  <a:srgbClr val="0079C1"/>
                </a:solidFill>
                <a:latin typeface="Arial" charset="0"/>
                <a:ea typeface="ＭＳ Ｐゴシック" pitchFamily="48" charset="-128"/>
              </a:defRPr>
            </a:lvl8pPr>
            <a:lvl9pPr marL="1371464" algn="l" rtl="0" eaLnBrk="1" fontAlgn="base" hangingPunct="1">
              <a:spcBef>
                <a:spcPct val="0"/>
              </a:spcBef>
              <a:spcAft>
                <a:spcPct val="0"/>
              </a:spcAft>
              <a:defRPr sz="2100" b="1">
                <a:solidFill>
                  <a:srgbClr val="0079C1"/>
                </a:solidFill>
                <a:latin typeface="Arial" charset="0"/>
                <a:ea typeface="ＭＳ Ｐゴシック" pitchFamily="48" charset="-128"/>
              </a:defRPr>
            </a:lvl9pPr>
          </a:lstStyle>
          <a:p>
            <a:pPr>
              <a:buClrTx/>
            </a:pPr>
            <a:r>
              <a:rPr lang="en-GB" dirty="0" err="1">
                <a:solidFill>
                  <a:schemeClr val="bg1"/>
                </a:solidFill>
              </a:rPr>
              <a:t>MEPA</a:t>
            </a:r>
            <a:r>
              <a:rPr lang="en-GB" dirty="0">
                <a:solidFill>
                  <a:schemeClr val="bg1"/>
                </a:solidFill>
              </a:rPr>
              <a:t> Review Thresholds</a:t>
            </a:r>
          </a:p>
        </p:txBody>
      </p:sp>
      <p:sp>
        <p:nvSpPr>
          <p:cNvPr id="13" name="Text Placeholder 9">
            <a:extLst>
              <a:ext uri="{FF2B5EF4-FFF2-40B4-BE49-F238E27FC236}">
                <a16:creationId xmlns:a16="http://schemas.microsoft.com/office/drawing/2014/main" id="{C06BE0A1-9AA8-E946-6F19-4951BC57B715}"/>
              </a:ext>
            </a:extLst>
          </p:cNvPr>
          <p:cNvSpPr txBox="1">
            <a:spLocks/>
          </p:cNvSpPr>
          <p:nvPr/>
        </p:nvSpPr>
        <p:spPr>
          <a:xfrm>
            <a:off x="236440" y="1519230"/>
            <a:ext cx="8852696" cy="4765407"/>
          </a:xfrm>
          <a:prstGeom prst="rect">
            <a:avLst/>
          </a:prstGeom>
        </p:spPr>
        <p:txBody>
          <a:bodyPr/>
          <a:lstStyle>
            <a:lvl1pPr marL="0" indent="0" algn="l" rtl="0" eaLnBrk="1" fontAlgn="base" hangingPunct="1">
              <a:spcBef>
                <a:spcPct val="0"/>
              </a:spcBef>
              <a:spcAft>
                <a:spcPts val="12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1200"/>
              </a:spcAft>
              <a:buClr>
                <a:schemeClr val="tx1"/>
              </a:buClr>
              <a:buFontTx/>
              <a:buNone/>
              <a:defRPr sz="1600">
                <a:solidFill>
                  <a:schemeClr val="tx1"/>
                </a:solidFill>
                <a:latin typeface="+mn-lt"/>
                <a:ea typeface="+mn-ea"/>
              </a:defRPr>
            </a:lvl2pPr>
            <a:lvl3pPr marL="27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3pPr>
            <a:lvl4pPr marL="54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4pPr>
            <a:lvl5pPr marL="81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5pPr>
            <a:lvl6pPr marL="0" indent="-270000" algn="l" rtl="0" eaLnBrk="1" fontAlgn="base" hangingPunct="1">
              <a:spcBef>
                <a:spcPct val="0"/>
              </a:spcBef>
              <a:spcAft>
                <a:spcPts val="1200"/>
              </a:spcAft>
              <a:buClr>
                <a:schemeClr val="accent1"/>
              </a:buClr>
              <a:buFont typeface="+mj-lt"/>
              <a:buAutoNum type="arabicPeriod"/>
              <a:defRPr sz="1600">
                <a:solidFill>
                  <a:schemeClr val="tx1"/>
                </a:solidFill>
                <a:latin typeface="+mn-lt"/>
                <a:ea typeface="+mn-ea"/>
              </a:defRPr>
            </a:lvl6pPr>
            <a:lvl7pPr marL="540000" indent="-270000" algn="l" rtl="0" eaLnBrk="1" fontAlgn="base" hangingPunct="1">
              <a:spcBef>
                <a:spcPct val="0"/>
              </a:spcBef>
              <a:spcAft>
                <a:spcPts val="1200"/>
              </a:spcAft>
              <a:buClr>
                <a:schemeClr val="accent1"/>
              </a:buClr>
              <a:buFont typeface="+mj-lt"/>
              <a:buAutoNum type="alphaLcPeriod"/>
              <a:defRPr sz="1600">
                <a:solidFill>
                  <a:schemeClr val="tx1"/>
                </a:solidFill>
                <a:latin typeface="+mn-lt"/>
                <a:ea typeface="+mn-ea"/>
              </a:defRPr>
            </a:lvl7pPr>
            <a:lvl8pPr marL="810000" indent="-270000" algn="l" rtl="0" eaLnBrk="1" fontAlgn="base" hangingPunct="1">
              <a:spcBef>
                <a:spcPct val="0"/>
              </a:spcBef>
              <a:spcAft>
                <a:spcPts val="12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1200"/>
              </a:spcAft>
              <a:buClr>
                <a:schemeClr val="tx1"/>
              </a:buClr>
              <a:buFontTx/>
              <a:buNone/>
              <a:defRPr sz="2400">
                <a:solidFill>
                  <a:schemeClr val="accent1"/>
                </a:solidFill>
                <a:latin typeface="+mn-lt"/>
                <a:ea typeface="+mn-ea"/>
              </a:defRPr>
            </a:lvl9pPr>
          </a:lstStyle>
          <a:p>
            <a:pPr marR="0" lvl="1">
              <a:spcAft>
                <a:spcPts val="200"/>
              </a:spcAft>
              <a:tabLst>
                <a:tab pos="2743200" algn="ctr"/>
                <a:tab pos="5486400" algn="r"/>
                <a:tab pos="457200" algn="l"/>
              </a:tabLst>
            </a:pPr>
            <a:r>
              <a:rPr lang="en-US" sz="1800" b="1" dirty="0">
                <a:solidFill>
                  <a:schemeClr val="accent1"/>
                </a:solidFill>
                <a:latin typeface="Montserrat Medium" panose="00000600000000000000" pitchFamily="2" charset="0"/>
                <a:cs typeface="+mn-cs"/>
              </a:rPr>
              <a:t>ENF Review</a:t>
            </a:r>
          </a:p>
          <a:p>
            <a:pPr marL="285750" lvl="1" indent="-285750">
              <a:spcAft>
                <a:spcPts val="200"/>
              </a:spcAft>
              <a:buFont typeface="Wingdings" panose="05000000000000000000" pitchFamily="2" charset="2"/>
              <a:buChar char="§"/>
              <a:tabLst>
                <a:tab pos="2743200" algn="ctr"/>
                <a:tab pos="5486400" algn="r"/>
                <a:tab pos="457200" algn="l"/>
              </a:tabLst>
            </a:pPr>
            <a:r>
              <a:rPr lang="en-US" dirty="0">
                <a:solidFill>
                  <a:schemeClr val="tx1">
                    <a:lumMod val="50000"/>
                  </a:schemeClr>
                </a:solidFill>
                <a:latin typeface="Montserrat Medium" panose="00000600000000000000" pitchFamily="2" charset="0"/>
              </a:rPr>
              <a:t>Wetlands, Waterways and Tidelands: </a:t>
            </a:r>
          </a:p>
          <a:p>
            <a:pPr marL="740664" lvl="3" indent="-285750">
              <a:spcAft>
                <a:spcPts val="200"/>
              </a:spcAft>
              <a:buClr>
                <a:schemeClr val="tx1"/>
              </a:buClr>
              <a:buFont typeface="Arial" panose="020B0604020202020204" pitchFamily="34" charset="0"/>
              <a:buChar char="•"/>
              <a:tabLst>
                <a:tab pos="2743200" algn="ctr"/>
                <a:tab pos="5486400" algn="r"/>
                <a:tab pos="457200" algn="l"/>
              </a:tabLst>
            </a:pPr>
            <a:r>
              <a:rPr lang="en-US" dirty="0">
                <a:solidFill>
                  <a:schemeClr val="tx1">
                    <a:lumMod val="75000"/>
                  </a:schemeClr>
                </a:solidFill>
                <a:latin typeface="Montserrat Medium" panose="00000600000000000000" pitchFamily="2" charset="0"/>
                <a:ea typeface="+mn-lt"/>
                <a:cs typeface="+mn-lt"/>
              </a:rPr>
              <a:t>Alteration of ½ or more acres of any other wetlands</a:t>
            </a:r>
          </a:p>
          <a:p>
            <a:pPr marL="740664" lvl="3" indent="-285750">
              <a:spcAft>
                <a:spcPts val="200"/>
              </a:spcAft>
              <a:buClr>
                <a:schemeClr val="tx1"/>
              </a:buClr>
              <a:buFont typeface="Arial" panose="020B0604020202020204" pitchFamily="34" charset="0"/>
              <a:buChar char="•"/>
              <a:tabLst>
                <a:tab pos="2743200" algn="ctr"/>
                <a:tab pos="5486400" algn="r"/>
                <a:tab pos="457200" algn="l"/>
              </a:tabLst>
            </a:pPr>
            <a:r>
              <a:rPr lang="en-US" dirty="0">
                <a:solidFill>
                  <a:schemeClr val="tx1">
                    <a:lumMod val="75000"/>
                  </a:schemeClr>
                </a:solidFill>
                <a:latin typeface="Montserrat Medium" panose="00000600000000000000" pitchFamily="2" charset="0"/>
                <a:ea typeface="+mn-lt"/>
                <a:cs typeface="+mn-lt"/>
              </a:rPr>
              <a:t>Alteration of 10 or more acres of any other wetlands.</a:t>
            </a:r>
          </a:p>
          <a:p>
            <a:pPr marL="740664" lvl="3" indent="-285750">
              <a:spcAft>
                <a:spcPts val="200"/>
              </a:spcAft>
              <a:buClr>
                <a:schemeClr val="tx1"/>
              </a:buClr>
              <a:buFont typeface="Arial" panose="020B0604020202020204" pitchFamily="34" charset="0"/>
              <a:buChar char="•"/>
              <a:tabLst>
                <a:tab pos="2743200" algn="ctr"/>
                <a:tab pos="5486400" algn="r"/>
                <a:tab pos="457200" algn="l"/>
              </a:tabLst>
            </a:pPr>
            <a:r>
              <a:rPr lang="en-US" dirty="0">
                <a:solidFill>
                  <a:schemeClr val="tx1">
                    <a:lumMod val="75000"/>
                  </a:schemeClr>
                </a:solidFill>
                <a:latin typeface="Montserrat Medium" panose="00000600000000000000" pitchFamily="2" charset="0"/>
                <a:ea typeface="+mn-lt"/>
                <a:cs typeface="+mn-lt"/>
              </a:rPr>
              <a:t>Alteration of 500 or more linear feet of bank along a fish run or inland bank </a:t>
            </a:r>
          </a:p>
          <a:p>
            <a:pPr marL="285750" lvl="1" indent="-285750">
              <a:spcAft>
                <a:spcPts val="200"/>
              </a:spcAft>
              <a:buFont typeface="Wingdings" panose="05000000000000000000" pitchFamily="2" charset="2"/>
              <a:buChar char="§"/>
              <a:tabLst>
                <a:tab pos="2743200" algn="ctr"/>
                <a:tab pos="5486400" algn="r"/>
                <a:tab pos="457200" algn="l"/>
              </a:tabLst>
            </a:pPr>
            <a:r>
              <a:rPr lang="en-US" dirty="0">
                <a:solidFill>
                  <a:schemeClr val="tx1">
                    <a:lumMod val="50000"/>
                  </a:schemeClr>
                </a:solidFill>
                <a:latin typeface="Montserrat Medium" panose="00000600000000000000" pitchFamily="2" charset="0"/>
              </a:rPr>
              <a:t>Rare Species (potential – consultation with NHESP ongoing): T</a:t>
            </a:r>
            <a:r>
              <a:rPr lang="en-US" dirty="0">
                <a:solidFill>
                  <a:schemeClr val="tx1">
                    <a:lumMod val="75000"/>
                  </a:schemeClr>
                </a:solidFill>
                <a:latin typeface="Montserrat Medium" panose="00000600000000000000" pitchFamily="2" charset="0"/>
                <a:ea typeface="+mn-lt"/>
                <a:cs typeface="+mn-lt"/>
              </a:rPr>
              <a:t>aking of an endangered or threatened species or species of special concern, provided that the Project site is two or more acres and includes an area mapped as a Priority Site of Rare Species Habitats and Exemplary Natural Communities</a:t>
            </a:r>
          </a:p>
          <a:p>
            <a:pPr lvl="1">
              <a:spcAft>
                <a:spcPts val="200"/>
              </a:spcAft>
              <a:tabLst>
                <a:tab pos="2743200" algn="ctr"/>
                <a:tab pos="5486400" algn="r"/>
                <a:tab pos="457200" algn="l"/>
              </a:tabLst>
            </a:pPr>
            <a:endParaRPr lang="en-US" dirty="0">
              <a:solidFill>
                <a:schemeClr val="tx1">
                  <a:lumMod val="50000"/>
                </a:schemeClr>
              </a:solidFill>
              <a:latin typeface="Montserrat Medium" panose="00000600000000000000" pitchFamily="2" charset="0"/>
            </a:endParaRPr>
          </a:p>
          <a:p>
            <a:pPr lvl="1">
              <a:spcAft>
                <a:spcPts val="200"/>
              </a:spcAft>
              <a:tabLst>
                <a:tab pos="2743200" algn="ctr"/>
                <a:tab pos="5486400" algn="r"/>
                <a:tab pos="457200" algn="l"/>
              </a:tabLst>
            </a:pPr>
            <a:r>
              <a:rPr lang="en-US" sz="1800" b="1" dirty="0">
                <a:solidFill>
                  <a:schemeClr val="accent1"/>
                </a:solidFill>
                <a:latin typeface="Montserrat Medium" panose="00000600000000000000" pitchFamily="2" charset="0"/>
                <a:cs typeface="+mn-cs"/>
              </a:rPr>
              <a:t>ENF and Mandatory EIR</a:t>
            </a:r>
          </a:p>
          <a:p>
            <a:pPr marL="285750" lvl="1" indent="-285750">
              <a:spcAft>
                <a:spcPts val="200"/>
              </a:spcAft>
              <a:buFont typeface="Wingdings" panose="05000000000000000000" pitchFamily="2" charset="2"/>
              <a:buChar char="§"/>
              <a:tabLst>
                <a:tab pos="2743200" algn="ctr"/>
                <a:tab pos="5486400" algn="r"/>
                <a:tab pos="457200" algn="l"/>
              </a:tabLst>
            </a:pPr>
            <a:r>
              <a:rPr lang="en-US" dirty="0">
                <a:solidFill>
                  <a:schemeClr val="tx1">
                    <a:lumMod val="50000"/>
                  </a:schemeClr>
                </a:solidFill>
                <a:latin typeface="Montserrat Medium" panose="00000600000000000000" pitchFamily="2" charset="0"/>
              </a:rPr>
              <a:t>EJ: The Secretary shall require an EIR for any Project that is located within a Designated Geographic Area around an EJ Population</a:t>
            </a:r>
          </a:p>
          <a:p>
            <a:pPr marL="285750" lvl="1" indent="-285750">
              <a:spcAft>
                <a:spcPts val="200"/>
              </a:spcAft>
              <a:buFont typeface="Wingdings" panose="05000000000000000000" pitchFamily="2" charset="2"/>
              <a:buChar char="§"/>
              <a:tabLst>
                <a:tab pos="2743200" algn="ctr"/>
                <a:tab pos="5486400" algn="r"/>
                <a:tab pos="457200" algn="l"/>
              </a:tabLst>
            </a:pPr>
            <a:r>
              <a:rPr lang="en-US" dirty="0">
                <a:solidFill>
                  <a:schemeClr val="tx1">
                    <a:lumMod val="50000"/>
                  </a:schemeClr>
                </a:solidFill>
                <a:latin typeface="Montserrat Medium" panose="00000600000000000000" pitchFamily="2" charset="0"/>
              </a:rPr>
              <a:t>Land: Direct alteration of 50 or more acres of land, unless the Project is consistent with an approved conservation farm plan or forest cutting plan or other similar</a:t>
            </a:r>
          </a:p>
          <a:p>
            <a:pPr marL="285750" lvl="1" indent="-285750">
              <a:spcAft>
                <a:spcPts val="200"/>
              </a:spcAft>
              <a:buFont typeface="Wingdings" panose="05000000000000000000" pitchFamily="2" charset="2"/>
              <a:buChar char="§"/>
              <a:tabLst>
                <a:tab pos="2743200" algn="ctr"/>
                <a:tab pos="5486400" algn="r"/>
                <a:tab pos="457200" algn="l"/>
              </a:tabLst>
            </a:pPr>
            <a:r>
              <a:rPr lang="en-US" dirty="0">
                <a:solidFill>
                  <a:schemeClr val="tx1">
                    <a:lumMod val="50000"/>
                  </a:schemeClr>
                </a:solidFill>
                <a:latin typeface="Montserrat Medium" panose="00000600000000000000" pitchFamily="2" charset="0"/>
              </a:rPr>
              <a:t>Wetlands, Waterways and Tidelands: Alteration of one or more acres of bordering vegetated wetlands (BVW)</a:t>
            </a:r>
          </a:p>
        </p:txBody>
      </p:sp>
      <p:sp>
        <p:nvSpPr>
          <p:cNvPr id="2" name="Footer Placeholder 2">
            <a:extLst>
              <a:ext uri="{FF2B5EF4-FFF2-40B4-BE49-F238E27FC236}">
                <a16:creationId xmlns:a16="http://schemas.microsoft.com/office/drawing/2014/main" id="{370AA80C-C693-64BA-3C78-3594D4D6978E}"/>
              </a:ext>
            </a:extLst>
          </p:cNvPr>
          <p:cNvSpPr txBox="1">
            <a:spLocks/>
          </p:cNvSpPr>
          <p:nvPr/>
        </p:nvSpPr>
        <p:spPr>
          <a:xfrm>
            <a:off x="1251058" y="6301216"/>
            <a:ext cx="6547605" cy="161583"/>
          </a:xfrm>
          <a:prstGeom prst="rect">
            <a:avLst/>
          </a:prstGeom>
        </p:spPr>
        <p:txBody>
          <a:bodyPr lIns="91440" tIns="45720" rIns="91440" bIns="45720" anchor="t"/>
          <a:lstStyle>
            <a:defPPr>
              <a:defRPr lang="en-GB"/>
            </a:defPPr>
            <a:lvl1pPr marL="0" indent="0" algn="l" rtl="0" eaLnBrk="1" fontAlgn="base" hangingPunct="1">
              <a:spcBef>
                <a:spcPct val="0"/>
              </a:spcBef>
              <a:spcAft>
                <a:spcPts val="6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800">
                <a:solidFill>
                  <a:schemeClr val="tx1"/>
                </a:solidFill>
                <a:latin typeface="+mn-lt"/>
                <a:ea typeface="+mn-ea"/>
              </a:defRPr>
            </a:lvl2pPr>
            <a:lvl3pPr marL="27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3pPr>
            <a:lvl4pPr marL="54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4pPr>
            <a:lvl5pPr marL="81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5pPr>
            <a:lvl6pPr marL="0" indent="-270000" algn="l" rtl="0" eaLnBrk="1" fontAlgn="base" hangingPunct="1">
              <a:spcBef>
                <a:spcPct val="0"/>
              </a:spcBef>
              <a:spcAft>
                <a:spcPts val="600"/>
              </a:spcAft>
              <a:buClr>
                <a:schemeClr val="accent1"/>
              </a:buClr>
              <a:buFont typeface="+mj-lt"/>
              <a:buAutoNum type="arabicPeriod"/>
              <a:defRPr sz="1800">
                <a:solidFill>
                  <a:schemeClr val="tx1"/>
                </a:solidFill>
                <a:latin typeface="+mn-lt"/>
                <a:ea typeface="+mn-ea"/>
              </a:defRPr>
            </a:lvl6pPr>
            <a:lvl7pPr marL="540000" indent="-270000" algn="l" rtl="0" eaLnBrk="1" fontAlgn="base" hangingPunct="1">
              <a:spcBef>
                <a:spcPct val="0"/>
              </a:spcBef>
              <a:spcAft>
                <a:spcPts val="600"/>
              </a:spcAft>
              <a:buClr>
                <a:schemeClr val="accent1"/>
              </a:buClr>
              <a:buFont typeface="+mj-lt"/>
              <a:buAutoNum type="alphaLcPeriod"/>
              <a:defRPr sz="1800">
                <a:solidFill>
                  <a:schemeClr val="tx1"/>
                </a:solidFill>
                <a:latin typeface="+mn-lt"/>
                <a:ea typeface="+mn-ea"/>
              </a:defRPr>
            </a:lvl7pPr>
            <a:lvl8pPr marL="810000" indent="-270000" algn="l" rtl="0" eaLnBrk="1" fontAlgn="base" hangingPunct="1">
              <a:spcBef>
                <a:spcPct val="0"/>
              </a:spcBef>
              <a:spcAft>
                <a:spcPts val="600"/>
              </a:spcAft>
              <a:buClr>
                <a:schemeClr val="accent1"/>
              </a:buClr>
              <a:buFont typeface="+mj-lt"/>
              <a:buAutoNum type="romanLcPeriod"/>
              <a:defRPr sz="18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2400">
                <a:solidFill>
                  <a:schemeClr val="accent2"/>
                </a:solidFill>
                <a:latin typeface="+mn-lt"/>
                <a:ea typeface="+mn-ea"/>
              </a:defRPr>
            </a:lvl9pPr>
          </a:lstStyle>
          <a:p>
            <a:pPr>
              <a:tabLst>
                <a:tab pos="989013" algn="l"/>
              </a:tabLst>
            </a:pPr>
            <a:r>
              <a:rPr lang="fr-FR" sz="1100" b="0" dirty="0"/>
              <a:t>| February 12, 2025 </a:t>
            </a:r>
          </a:p>
        </p:txBody>
      </p:sp>
    </p:spTree>
    <p:extLst>
      <p:ext uri="{BB962C8B-B14F-4D97-AF65-F5344CB8AC3E}">
        <p14:creationId xmlns:p14="http://schemas.microsoft.com/office/powerpoint/2010/main" val="2937556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01C60-54E7-1240-E8C3-D132B5A739C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16C3A20-D82E-60DC-CE0F-9208DC211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087"/>
            <a:ext cx="9144000" cy="1211263"/>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C611972E-EE3E-AFF7-1C91-18EEB862923A}"/>
              </a:ext>
            </a:extLst>
          </p:cNvPr>
          <p:cNvSpPr txBox="1">
            <a:spLocks/>
          </p:cNvSpPr>
          <p:nvPr/>
        </p:nvSpPr>
        <p:spPr bwMode="auto">
          <a:xfrm>
            <a:off x="431801" y="361387"/>
            <a:ext cx="828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100" b="1">
                <a:solidFill>
                  <a:srgbClr val="0079C1"/>
                </a:solidFill>
                <a:latin typeface="Arial" charset="0"/>
                <a:ea typeface="ＭＳ Ｐゴシック" pitchFamily="48" charset="-128"/>
              </a:defRPr>
            </a:lvl2pPr>
            <a:lvl3pPr algn="l" rtl="0" eaLnBrk="1" fontAlgn="base" hangingPunct="1">
              <a:spcBef>
                <a:spcPct val="0"/>
              </a:spcBef>
              <a:spcAft>
                <a:spcPct val="0"/>
              </a:spcAft>
              <a:defRPr sz="2100" b="1">
                <a:solidFill>
                  <a:srgbClr val="0079C1"/>
                </a:solidFill>
                <a:latin typeface="Arial" charset="0"/>
                <a:ea typeface="ＭＳ Ｐゴシック" pitchFamily="48" charset="-128"/>
              </a:defRPr>
            </a:lvl3pPr>
            <a:lvl4pPr algn="l" rtl="0" eaLnBrk="1" fontAlgn="base" hangingPunct="1">
              <a:spcBef>
                <a:spcPct val="0"/>
              </a:spcBef>
              <a:spcAft>
                <a:spcPct val="0"/>
              </a:spcAft>
              <a:defRPr sz="2100" b="1">
                <a:solidFill>
                  <a:srgbClr val="0079C1"/>
                </a:solidFill>
                <a:latin typeface="Arial" charset="0"/>
                <a:ea typeface="ＭＳ Ｐゴシック" pitchFamily="48" charset="-128"/>
              </a:defRPr>
            </a:lvl4pPr>
            <a:lvl5pPr algn="l" rtl="0" eaLnBrk="1" fontAlgn="base" hangingPunct="1">
              <a:spcBef>
                <a:spcPct val="0"/>
              </a:spcBef>
              <a:spcAft>
                <a:spcPct val="0"/>
              </a:spcAft>
              <a:defRPr sz="2100" b="1">
                <a:solidFill>
                  <a:srgbClr val="0079C1"/>
                </a:solidFill>
                <a:latin typeface="Arial" charset="0"/>
                <a:ea typeface="ＭＳ Ｐゴシック" pitchFamily="48" charset="-128"/>
              </a:defRPr>
            </a:lvl5pPr>
            <a:lvl6pPr marL="342866" algn="l" rtl="0" eaLnBrk="1" fontAlgn="base" hangingPunct="1">
              <a:spcBef>
                <a:spcPct val="0"/>
              </a:spcBef>
              <a:spcAft>
                <a:spcPct val="0"/>
              </a:spcAft>
              <a:defRPr sz="2100" b="1">
                <a:solidFill>
                  <a:srgbClr val="0079C1"/>
                </a:solidFill>
                <a:latin typeface="Arial" charset="0"/>
                <a:ea typeface="ＭＳ Ｐゴシック" pitchFamily="48" charset="-128"/>
              </a:defRPr>
            </a:lvl6pPr>
            <a:lvl7pPr marL="685732" algn="l" rtl="0" eaLnBrk="1" fontAlgn="base" hangingPunct="1">
              <a:spcBef>
                <a:spcPct val="0"/>
              </a:spcBef>
              <a:spcAft>
                <a:spcPct val="0"/>
              </a:spcAft>
              <a:defRPr sz="2100" b="1">
                <a:solidFill>
                  <a:srgbClr val="0079C1"/>
                </a:solidFill>
                <a:latin typeface="Arial" charset="0"/>
                <a:ea typeface="ＭＳ Ｐゴシック" pitchFamily="48" charset="-128"/>
              </a:defRPr>
            </a:lvl7pPr>
            <a:lvl8pPr marL="1028598" algn="l" rtl="0" eaLnBrk="1" fontAlgn="base" hangingPunct="1">
              <a:spcBef>
                <a:spcPct val="0"/>
              </a:spcBef>
              <a:spcAft>
                <a:spcPct val="0"/>
              </a:spcAft>
              <a:defRPr sz="2100" b="1">
                <a:solidFill>
                  <a:srgbClr val="0079C1"/>
                </a:solidFill>
                <a:latin typeface="Arial" charset="0"/>
                <a:ea typeface="ＭＳ Ｐゴシック" pitchFamily="48" charset="-128"/>
              </a:defRPr>
            </a:lvl8pPr>
            <a:lvl9pPr marL="1371464" algn="l" rtl="0" eaLnBrk="1" fontAlgn="base" hangingPunct="1">
              <a:spcBef>
                <a:spcPct val="0"/>
              </a:spcBef>
              <a:spcAft>
                <a:spcPct val="0"/>
              </a:spcAft>
              <a:defRPr sz="2100" b="1">
                <a:solidFill>
                  <a:srgbClr val="0079C1"/>
                </a:solidFill>
                <a:latin typeface="Arial" charset="0"/>
                <a:ea typeface="ＭＳ Ｐゴシック" pitchFamily="48" charset="-128"/>
              </a:defRPr>
            </a:lvl9pPr>
          </a:lstStyle>
          <a:p>
            <a:pPr>
              <a:buClrTx/>
            </a:pPr>
            <a:r>
              <a:rPr lang="en-GB" dirty="0">
                <a:solidFill>
                  <a:schemeClr val="bg1"/>
                </a:solidFill>
              </a:rPr>
              <a:t>Environmental Justice</a:t>
            </a:r>
          </a:p>
          <a:p>
            <a:pPr>
              <a:buClrTx/>
            </a:pPr>
            <a:r>
              <a:rPr lang="en-GB" sz="2000" b="0" i="1" dirty="0">
                <a:solidFill>
                  <a:schemeClr val="bg1"/>
                </a:solidFill>
              </a:rPr>
              <a:t>Overview Map</a:t>
            </a:r>
          </a:p>
          <a:p>
            <a:pPr>
              <a:buClrTx/>
            </a:pPr>
            <a:endParaRPr lang="en-GB" sz="2000" b="0" i="1" dirty="0"/>
          </a:p>
        </p:txBody>
      </p:sp>
      <p:pic>
        <p:nvPicPr>
          <p:cNvPr id="6" name="Picture 5">
            <a:extLst>
              <a:ext uri="{FF2B5EF4-FFF2-40B4-BE49-F238E27FC236}">
                <a16:creationId xmlns:a16="http://schemas.microsoft.com/office/drawing/2014/main" id="{FD5ED811-2B4E-E2FC-B708-3FEA08D5DF34}"/>
              </a:ext>
            </a:extLst>
          </p:cNvPr>
          <p:cNvPicPr>
            <a:picLocks noChangeAspect="1"/>
          </p:cNvPicPr>
          <p:nvPr/>
        </p:nvPicPr>
        <p:blipFill>
          <a:blip r:embed="rId4"/>
          <a:stretch>
            <a:fillRect/>
          </a:stretch>
        </p:blipFill>
        <p:spPr>
          <a:xfrm>
            <a:off x="320479" y="1550199"/>
            <a:ext cx="8503041" cy="4697997"/>
          </a:xfrm>
          <a:prstGeom prst="rect">
            <a:avLst/>
          </a:prstGeom>
        </p:spPr>
      </p:pic>
      <p:sp>
        <p:nvSpPr>
          <p:cNvPr id="4" name="Footer Placeholder 2">
            <a:extLst>
              <a:ext uri="{FF2B5EF4-FFF2-40B4-BE49-F238E27FC236}">
                <a16:creationId xmlns:a16="http://schemas.microsoft.com/office/drawing/2014/main" id="{0E0582D6-FEA4-D3BF-867D-1257F045F9D4}"/>
              </a:ext>
            </a:extLst>
          </p:cNvPr>
          <p:cNvSpPr txBox="1">
            <a:spLocks/>
          </p:cNvSpPr>
          <p:nvPr/>
        </p:nvSpPr>
        <p:spPr>
          <a:xfrm>
            <a:off x="1251058" y="6301216"/>
            <a:ext cx="6547605" cy="161583"/>
          </a:xfrm>
          <a:prstGeom prst="rect">
            <a:avLst/>
          </a:prstGeom>
        </p:spPr>
        <p:txBody>
          <a:bodyPr lIns="91440" tIns="45720" rIns="91440" bIns="45720" anchor="t"/>
          <a:lstStyle>
            <a:defPPr>
              <a:defRPr lang="en-GB"/>
            </a:defPPr>
            <a:lvl1pPr marL="0" indent="0" algn="l" rtl="0" eaLnBrk="1" fontAlgn="base" hangingPunct="1">
              <a:spcBef>
                <a:spcPct val="0"/>
              </a:spcBef>
              <a:spcAft>
                <a:spcPts val="6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800">
                <a:solidFill>
                  <a:schemeClr val="tx1"/>
                </a:solidFill>
                <a:latin typeface="+mn-lt"/>
                <a:ea typeface="+mn-ea"/>
              </a:defRPr>
            </a:lvl2pPr>
            <a:lvl3pPr marL="27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3pPr>
            <a:lvl4pPr marL="54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4pPr>
            <a:lvl5pPr marL="81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5pPr>
            <a:lvl6pPr marL="0" indent="-270000" algn="l" rtl="0" eaLnBrk="1" fontAlgn="base" hangingPunct="1">
              <a:spcBef>
                <a:spcPct val="0"/>
              </a:spcBef>
              <a:spcAft>
                <a:spcPts val="600"/>
              </a:spcAft>
              <a:buClr>
                <a:schemeClr val="accent1"/>
              </a:buClr>
              <a:buFont typeface="+mj-lt"/>
              <a:buAutoNum type="arabicPeriod"/>
              <a:defRPr sz="1800">
                <a:solidFill>
                  <a:schemeClr val="tx1"/>
                </a:solidFill>
                <a:latin typeface="+mn-lt"/>
                <a:ea typeface="+mn-ea"/>
              </a:defRPr>
            </a:lvl6pPr>
            <a:lvl7pPr marL="540000" indent="-270000" algn="l" rtl="0" eaLnBrk="1" fontAlgn="base" hangingPunct="1">
              <a:spcBef>
                <a:spcPct val="0"/>
              </a:spcBef>
              <a:spcAft>
                <a:spcPts val="600"/>
              </a:spcAft>
              <a:buClr>
                <a:schemeClr val="accent1"/>
              </a:buClr>
              <a:buFont typeface="+mj-lt"/>
              <a:buAutoNum type="alphaLcPeriod"/>
              <a:defRPr sz="1800">
                <a:solidFill>
                  <a:schemeClr val="tx1"/>
                </a:solidFill>
                <a:latin typeface="+mn-lt"/>
                <a:ea typeface="+mn-ea"/>
              </a:defRPr>
            </a:lvl7pPr>
            <a:lvl8pPr marL="810000" indent="-270000" algn="l" rtl="0" eaLnBrk="1" fontAlgn="base" hangingPunct="1">
              <a:spcBef>
                <a:spcPct val="0"/>
              </a:spcBef>
              <a:spcAft>
                <a:spcPts val="600"/>
              </a:spcAft>
              <a:buClr>
                <a:schemeClr val="accent1"/>
              </a:buClr>
              <a:buFont typeface="+mj-lt"/>
              <a:buAutoNum type="romanLcPeriod"/>
              <a:defRPr sz="18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2400">
                <a:solidFill>
                  <a:schemeClr val="accent2"/>
                </a:solidFill>
                <a:latin typeface="+mn-lt"/>
                <a:ea typeface="+mn-ea"/>
              </a:defRPr>
            </a:lvl9pPr>
          </a:lstStyle>
          <a:p>
            <a:pPr>
              <a:tabLst>
                <a:tab pos="989013" algn="l"/>
              </a:tabLst>
            </a:pPr>
            <a:r>
              <a:rPr lang="fr-FR" sz="1100" b="0" dirty="0"/>
              <a:t>| February 12, 2025 </a:t>
            </a:r>
          </a:p>
        </p:txBody>
      </p:sp>
    </p:spTree>
    <p:extLst>
      <p:ext uri="{BB962C8B-B14F-4D97-AF65-F5344CB8AC3E}">
        <p14:creationId xmlns:p14="http://schemas.microsoft.com/office/powerpoint/2010/main" val="3398914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606B6-FF1F-18F8-217A-F61BCB892FB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7C8B7D3-D9A4-3C1F-C942-8AA2E7A514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087"/>
            <a:ext cx="9144000" cy="1211263"/>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09323453-0776-6602-A92E-E64FA5EF1BA0}"/>
              </a:ext>
            </a:extLst>
          </p:cNvPr>
          <p:cNvSpPr txBox="1">
            <a:spLocks/>
          </p:cNvSpPr>
          <p:nvPr/>
        </p:nvSpPr>
        <p:spPr bwMode="auto">
          <a:xfrm>
            <a:off x="431801" y="361387"/>
            <a:ext cx="828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100" b="1">
                <a:solidFill>
                  <a:srgbClr val="0079C1"/>
                </a:solidFill>
                <a:latin typeface="Arial" charset="0"/>
                <a:ea typeface="ＭＳ Ｐゴシック" pitchFamily="48" charset="-128"/>
              </a:defRPr>
            </a:lvl2pPr>
            <a:lvl3pPr algn="l" rtl="0" eaLnBrk="1" fontAlgn="base" hangingPunct="1">
              <a:spcBef>
                <a:spcPct val="0"/>
              </a:spcBef>
              <a:spcAft>
                <a:spcPct val="0"/>
              </a:spcAft>
              <a:defRPr sz="2100" b="1">
                <a:solidFill>
                  <a:srgbClr val="0079C1"/>
                </a:solidFill>
                <a:latin typeface="Arial" charset="0"/>
                <a:ea typeface="ＭＳ Ｐゴシック" pitchFamily="48" charset="-128"/>
              </a:defRPr>
            </a:lvl3pPr>
            <a:lvl4pPr algn="l" rtl="0" eaLnBrk="1" fontAlgn="base" hangingPunct="1">
              <a:spcBef>
                <a:spcPct val="0"/>
              </a:spcBef>
              <a:spcAft>
                <a:spcPct val="0"/>
              </a:spcAft>
              <a:defRPr sz="2100" b="1">
                <a:solidFill>
                  <a:srgbClr val="0079C1"/>
                </a:solidFill>
                <a:latin typeface="Arial" charset="0"/>
                <a:ea typeface="ＭＳ Ｐゴシック" pitchFamily="48" charset="-128"/>
              </a:defRPr>
            </a:lvl4pPr>
            <a:lvl5pPr algn="l" rtl="0" eaLnBrk="1" fontAlgn="base" hangingPunct="1">
              <a:spcBef>
                <a:spcPct val="0"/>
              </a:spcBef>
              <a:spcAft>
                <a:spcPct val="0"/>
              </a:spcAft>
              <a:defRPr sz="2100" b="1">
                <a:solidFill>
                  <a:srgbClr val="0079C1"/>
                </a:solidFill>
                <a:latin typeface="Arial" charset="0"/>
                <a:ea typeface="ＭＳ Ｐゴシック" pitchFamily="48" charset="-128"/>
              </a:defRPr>
            </a:lvl5pPr>
            <a:lvl6pPr marL="342866" algn="l" rtl="0" eaLnBrk="1" fontAlgn="base" hangingPunct="1">
              <a:spcBef>
                <a:spcPct val="0"/>
              </a:spcBef>
              <a:spcAft>
                <a:spcPct val="0"/>
              </a:spcAft>
              <a:defRPr sz="2100" b="1">
                <a:solidFill>
                  <a:srgbClr val="0079C1"/>
                </a:solidFill>
                <a:latin typeface="Arial" charset="0"/>
                <a:ea typeface="ＭＳ Ｐゴシック" pitchFamily="48" charset="-128"/>
              </a:defRPr>
            </a:lvl6pPr>
            <a:lvl7pPr marL="685732" algn="l" rtl="0" eaLnBrk="1" fontAlgn="base" hangingPunct="1">
              <a:spcBef>
                <a:spcPct val="0"/>
              </a:spcBef>
              <a:spcAft>
                <a:spcPct val="0"/>
              </a:spcAft>
              <a:defRPr sz="2100" b="1">
                <a:solidFill>
                  <a:srgbClr val="0079C1"/>
                </a:solidFill>
                <a:latin typeface="Arial" charset="0"/>
                <a:ea typeface="ＭＳ Ｐゴシック" pitchFamily="48" charset="-128"/>
              </a:defRPr>
            </a:lvl7pPr>
            <a:lvl8pPr marL="1028598" algn="l" rtl="0" eaLnBrk="1" fontAlgn="base" hangingPunct="1">
              <a:spcBef>
                <a:spcPct val="0"/>
              </a:spcBef>
              <a:spcAft>
                <a:spcPct val="0"/>
              </a:spcAft>
              <a:defRPr sz="2100" b="1">
                <a:solidFill>
                  <a:srgbClr val="0079C1"/>
                </a:solidFill>
                <a:latin typeface="Arial" charset="0"/>
                <a:ea typeface="ＭＳ Ｐゴシック" pitchFamily="48" charset="-128"/>
              </a:defRPr>
            </a:lvl8pPr>
            <a:lvl9pPr marL="1371464" algn="l" rtl="0" eaLnBrk="1" fontAlgn="base" hangingPunct="1">
              <a:spcBef>
                <a:spcPct val="0"/>
              </a:spcBef>
              <a:spcAft>
                <a:spcPct val="0"/>
              </a:spcAft>
              <a:defRPr sz="2100" b="1">
                <a:solidFill>
                  <a:srgbClr val="0079C1"/>
                </a:solidFill>
                <a:latin typeface="Arial" charset="0"/>
                <a:ea typeface="ＭＳ Ｐゴシック" pitchFamily="48" charset="-128"/>
              </a:defRPr>
            </a:lvl9pPr>
          </a:lstStyle>
          <a:p>
            <a:pPr>
              <a:buClrTx/>
            </a:pPr>
            <a:r>
              <a:rPr lang="en-GB" dirty="0">
                <a:solidFill>
                  <a:schemeClr val="bg1"/>
                </a:solidFill>
              </a:rPr>
              <a:t>Community Engagement</a:t>
            </a:r>
          </a:p>
          <a:p>
            <a:pPr>
              <a:buClrTx/>
            </a:pPr>
            <a:r>
              <a:rPr lang="en-GB" sz="2000" b="0" i="1" dirty="0">
                <a:solidFill>
                  <a:schemeClr val="bg1"/>
                </a:solidFill>
              </a:rPr>
              <a:t>Public Involvement Plan</a:t>
            </a:r>
          </a:p>
        </p:txBody>
      </p:sp>
      <p:sp>
        <p:nvSpPr>
          <p:cNvPr id="4" name="Content Placeholder 2">
            <a:extLst>
              <a:ext uri="{FF2B5EF4-FFF2-40B4-BE49-F238E27FC236}">
                <a16:creationId xmlns:a16="http://schemas.microsoft.com/office/drawing/2014/main" id="{768DCD3A-D42F-4B5E-B79E-194AE189D7B3}"/>
              </a:ext>
            </a:extLst>
          </p:cNvPr>
          <p:cNvSpPr txBox="1">
            <a:spLocks/>
          </p:cNvSpPr>
          <p:nvPr/>
        </p:nvSpPr>
        <p:spPr>
          <a:xfrm>
            <a:off x="257630" y="1514055"/>
            <a:ext cx="8886369" cy="4627206"/>
          </a:xfrm>
          <a:prstGeom prst="rect">
            <a:avLst/>
          </a:prstGeom>
        </p:spPr>
        <p:txBody>
          <a:bodyPr/>
          <a:lstStyle>
            <a:lvl1pPr marL="0" indent="0" algn="l" rtl="0" eaLnBrk="1" fontAlgn="base" hangingPunct="1">
              <a:spcBef>
                <a:spcPct val="0"/>
              </a:spcBef>
              <a:spcAft>
                <a:spcPts val="12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1200"/>
              </a:spcAft>
              <a:buClr>
                <a:schemeClr val="tx1"/>
              </a:buClr>
              <a:buFontTx/>
              <a:buNone/>
              <a:defRPr sz="1600">
                <a:solidFill>
                  <a:schemeClr val="tx1"/>
                </a:solidFill>
                <a:latin typeface="+mn-lt"/>
                <a:ea typeface="+mn-ea"/>
              </a:defRPr>
            </a:lvl2pPr>
            <a:lvl3pPr marL="27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3pPr>
            <a:lvl4pPr marL="54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4pPr>
            <a:lvl5pPr marL="81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5pPr>
            <a:lvl6pPr marL="0" indent="-270000" algn="l" rtl="0" eaLnBrk="1" fontAlgn="base" hangingPunct="1">
              <a:spcBef>
                <a:spcPct val="0"/>
              </a:spcBef>
              <a:spcAft>
                <a:spcPts val="1200"/>
              </a:spcAft>
              <a:buClr>
                <a:schemeClr val="accent1"/>
              </a:buClr>
              <a:buFont typeface="+mj-lt"/>
              <a:buAutoNum type="arabicPeriod"/>
              <a:defRPr sz="1600">
                <a:solidFill>
                  <a:schemeClr val="tx1"/>
                </a:solidFill>
                <a:latin typeface="+mn-lt"/>
                <a:ea typeface="+mn-ea"/>
              </a:defRPr>
            </a:lvl6pPr>
            <a:lvl7pPr marL="540000" indent="-270000" algn="l" rtl="0" eaLnBrk="1" fontAlgn="base" hangingPunct="1">
              <a:spcBef>
                <a:spcPct val="0"/>
              </a:spcBef>
              <a:spcAft>
                <a:spcPts val="1200"/>
              </a:spcAft>
              <a:buClr>
                <a:schemeClr val="accent1"/>
              </a:buClr>
              <a:buFont typeface="+mj-lt"/>
              <a:buAutoNum type="alphaLcPeriod"/>
              <a:defRPr sz="1600">
                <a:solidFill>
                  <a:schemeClr val="tx1"/>
                </a:solidFill>
                <a:latin typeface="+mn-lt"/>
                <a:ea typeface="+mn-ea"/>
              </a:defRPr>
            </a:lvl7pPr>
            <a:lvl8pPr marL="810000" indent="-270000" algn="l" rtl="0" eaLnBrk="1" fontAlgn="base" hangingPunct="1">
              <a:spcBef>
                <a:spcPct val="0"/>
              </a:spcBef>
              <a:spcAft>
                <a:spcPts val="12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1200"/>
              </a:spcAft>
              <a:buClr>
                <a:schemeClr val="tx1"/>
              </a:buClr>
              <a:buFontTx/>
              <a:buNone/>
              <a:defRPr sz="2400">
                <a:solidFill>
                  <a:schemeClr val="accent1"/>
                </a:solidFill>
                <a:latin typeface="+mn-lt"/>
                <a:ea typeface="+mn-ea"/>
              </a:defRPr>
            </a:lvl9pPr>
          </a:lstStyle>
          <a:p>
            <a:pPr lvl="1">
              <a:spcAft>
                <a:spcPts val="200"/>
              </a:spcAft>
            </a:pPr>
            <a:r>
              <a:rPr lang="en-US" b="1" dirty="0">
                <a:solidFill>
                  <a:schemeClr val="accent1"/>
                </a:solidFill>
                <a:latin typeface="Montserrat Medium" panose="00000600000000000000" pitchFamily="2" charset="0"/>
                <a:cs typeface="+mn-cs"/>
              </a:rPr>
              <a:t>Contacts</a:t>
            </a:r>
          </a:p>
          <a:p>
            <a:pPr marL="285750" lvl="1" indent="-285750">
              <a:spcAft>
                <a:spcPts val="200"/>
              </a:spcAft>
              <a:buFont typeface="Wingdings" panose="05000000000000000000" pitchFamily="2" charset="2"/>
              <a:buChar char="§"/>
            </a:pPr>
            <a:r>
              <a:rPr lang="en-US" dirty="0">
                <a:solidFill>
                  <a:schemeClr val="tx1">
                    <a:lumMod val="50000"/>
                  </a:schemeClr>
                </a:solidFill>
                <a:latin typeface="Montserrat Medium" panose="00000600000000000000" pitchFamily="2" charset="0"/>
              </a:rPr>
              <a:t>EJ Reference List (obtained on </a:t>
            </a:r>
            <a:r>
              <a:rPr lang="en-US" dirty="0">
                <a:solidFill>
                  <a:schemeClr val="accent1"/>
                </a:solidFill>
                <a:latin typeface="Montserrat Medium" panose="00000600000000000000" pitchFamily="2" charset="0"/>
              </a:rPr>
              <a:t>9/03/2024</a:t>
            </a:r>
            <a:r>
              <a:rPr lang="en-US" dirty="0">
                <a:solidFill>
                  <a:schemeClr val="tx1">
                    <a:lumMod val="50000"/>
                  </a:schemeClr>
                </a:solidFill>
                <a:latin typeface="Montserrat Medium" panose="00000600000000000000" pitchFamily="2" charset="0"/>
              </a:rPr>
              <a:t>)</a:t>
            </a:r>
          </a:p>
          <a:p>
            <a:pPr marL="285750" lvl="1" indent="-285750">
              <a:spcAft>
                <a:spcPts val="200"/>
              </a:spcAft>
              <a:buFont typeface="Wingdings" panose="05000000000000000000" pitchFamily="2" charset="2"/>
              <a:buChar char="§"/>
            </a:pPr>
            <a:r>
              <a:rPr lang="en-US" dirty="0">
                <a:solidFill>
                  <a:schemeClr val="tx1">
                    <a:lumMod val="50000"/>
                  </a:schemeClr>
                </a:solidFill>
                <a:latin typeface="Montserrat Medium" panose="00000600000000000000" pitchFamily="2" charset="0"/>
              </a:rPr>
              <a:t>Municipality Administrators</a:t>
            </a:r>
          </a:p>
          <a:p>
            <a:pPr marL="285750" lvl="1" indent="-285750">
              <a:spcAft>
                <a:spcPts val="200"/>
              </a:spcAft>
              <a:buFont typeface="Wingdings" panose="05000000000000000000" pitchFamily="2" charset="2"/>
              <a:buChar char="§"/>
            </a:pPr>
            <a:endParaRPr lang="en-US" dirty="0">
              <a:solidFill>
                <a:schemeClr val="tx1">
                  <a:lumMod val="50000"/>
                </a:schemeClr>
              </a:solidFill>
              <a:latin typeface="Montserrat Medium" panose="00000600000000000000" pitchFamily="2" charset="0"/>
            </a:endParaRPr>
          </a:p>
          <a:p>
            <a:pPr lvl="1">
              <a:spcAft>
                <a:spcPts val="200"/>
              </a:spcAft>
            </a:pPr>
            <a:r>
              <a:rPr lang="en-US" b="1" dirty="0">
                <a:solidFill>
                  <a:schemeClr val="accent1"/>
                </a:solidFill>
                <a:latin typeface="Montserrat Medium" panose="00000600000000000000" pitchFamily="2" charset="0"/>
                <a:cs typeface="+mn-cs"/>
              </a:rPr>
              <a:t>Key Items of the Public Involvement Plan</a:t>
            </a:r>
          </a:p>
          <a:p>
            <a:pPr marL="285750" lvl="1" indent="-285750">
              <a:spcAft>
                <a:spcPts val="200"/>
              </a:spcAft>
              <a:buFont typeface="Wingdings" panose="05000000000000000000" pitchFamily="2" charset="2"/>
              <a:buChar char="§"/>
            </a:pPr>
            <a:r>
              <a:rPr lang="en-US" dirty="0">
                <a:solidFill>
                  <a:schemeClr val="tx1">
                    <a:lumMod val="50000"/>
                  </a:schemeClr>
                </a:solidFill>
                <a:latin typeface="Montserrat Medium" panose="00000600000000000000" pitchFamily="2" charset="0"/>
              </a:rPr>
              <a:t>Project website: </a:t>
            </a:r>
            <a:r>
              <a:rPr lang="en-US" dirty="0">
                <a:solidFill>
                  <a:schemeClr val="tx1">
                    <a:lumMod val="50000"/>
                  </a:schemeClr>
                </a:solidFill>
                <a:latin typeface="Montserrat Medium" panose="00000600000000000000" pitchFamily="2" charset="0"/>
                <a:hlinkClick r:id="rId4"/>
              </a:rPr>
              <a:t>https://www.cmatowmaenergy.com/</a:t>
            </a:r>
            <a:r>
              <a:rPr lang="en-US" dirty="0">
                <a:solidFill>
                  <a:schemeClr val="tx1">
                    <a:lumMod val="50000"/>
                  </a:schemeClr>
                </a:solidFill>
                <a:latin typeface="Montserrat Medium" panose="00000600000000000000" pitchFamily="2" charset="0"/>
              </a:rPr>
              <a:t> </a:t>
            </a:r>
          </a:p>
          <a:p>
            <a:pPr marL="285750" lvl="1" indent="-285750">
              <a:spcAft>
                <a:spcPts val="200"/>
              </a:spcAft>
              <a:buFont typeface="Wingdings" panose="05000000000000000000" pitchFamily="2" charset="2"/>
              <a:buChar char="§"/>
            </a:pPr>
            <a:r>
              <a:rPr lang="en-US" dirty="0">
                <a:solidFill>
                  <a:schemeClr val="tx1">
                    <a:lumMod val="50000"/>
                  </a:schemeClr>
                </a:solidFill>
                <a:latin typeface="Montserrat Medium" panose="00000600000000000000" pitchFamily="2" charset="0"/>
              </a:rPr>
              <a:t>Municipality open houses and Select Board presentations (</a:t>
            </a:r>
            <a:r>
              <a:rPr lang="en-US" dirty="0">
                <a:solidFill>
                  <a:schemeClr val="accent1"/>
                </a:solidFill>
                <a:latin typeface="Montserrat Medium" panose="00000600000000000000" pitchFamily="2" charset="0"/>
              </a:rPr>
              <a:t>12/4/2023 to 9/17/2024</a:t>
            </a:r>
            <a:r>
              <a:rPr lang="en-US" dirty="0">
                <a:solidFill>
                  <a:schemeClr val="tx1">
                    <a:lumMod val="50000"/>
                  </a:schemeClr>
                </a:solidFill>
                <a:latin typeface="Montserrat Medium" panose="00000600000000000000" pitchFamily="2" charset="0"/>
              </a:rPr>
              <a:t>)</a:t>
            </a:r>
          </a:p>
          <a:p>
            <a:pPr marL="285750" lvl="1" indent="-285750">
              <a:spcAft>
                <a:spcPts val="200"/>
              </a:spcAft>
              <a:buFont typeface="Wingdings" panose="05000000000000000000" pitchFamily="2" charset="2"/>
              <a:buChar char="§"/>
            </a:pPr>
            <a:r>
              <a:rPr lang="en-US" dirty="0">
                <a:solidFill>
                  <a:schemeClr val="tx1">
                    <a:lumMod val="50000"/>
                  </a:schemeClr>
                </a:solidFill>
                <a:latin typeface="Montserrat Medium" panose="00000600000000000000" pitchFamily="2" charset="0"/>
              </a:rPr>
              <a:t>Advanced Notification</a:t>
            </a:r>
          </a:p>
          <a:p>
            <a:pPr marL="740664" lvl="3" indent="-285750">
              <a:spcAft>
                <a:spcPts val="200"/>
              </a:spcAft>
              <a:buClr>
                <a:schemeClr val="tx1"/>
              </a:buClr>
              <a:buFont typeface="Arial" panose="020B0604020202020204" pitchFamily="34" charset="0"/>
              <a:buChar char="•"/>
            </a:pPr>
            <a:r>
              <a:rPr lang="en-US" dirty="0">
                <a:solidFill>
                  <a:schemeClr val="tx1">
                    <a:lumMod val="75000"/>
                  </a:schemeClr>
                </a:solidFill>
                <a:latin typeface="Montserrat Medium" panose="00000600000000000000" pitchFamily="2" charset="0"/>
                <a:ea typeface="+mn-lt"/>
                <a:cs typeface="+mn-lt"/>
              </a:rPr>
              <a:t>EJ Screening Form emailed to MEPA and EJ Reference List (</a:t>
            </a:r>
            <a:r>
              <a:rPr lang="en-US" dirty="0">
                <a:solidFill>
                  <a:schemeClr val="accent1"/>
                </a:solidFill>
                <a:latin typeface="Montserrat Medium" panose="00000600000000000000" pitchFamily="2" charset="0"/>
                <a:ea typeface="+mn-lt"/>
                <a:cs typeface="+mn-lt"/>
              </a:rPr>
              <a:t>11/26/2024</a:t>
            </a:r>
            <a:r>
              <a:rPr lang="en-US" dirty="0">
                <a:solidFill>
                  <a:schemeClr val="tx1">
                    <a:lumMod val="75000"/>
                  </a:schemeClr>
                </a:solidFill>
                <a:latin typeface="Montserrat Medium" panose="00000600000000000000" pitchFamily="2" charset="0"/>
                <a:ea typeface="+mn-lt"/>
                <a:cs typeface="+mn-lt"/>
              </a:rPr>
              <a:t>)</a:t>
            </a:r>
          </a:p>
          <a:p>
            <a:pPr marL="285750" lvl="1" indent="-285750">
              <a:spcAft>
                <a:spcPts val="200"/>
              </a:spcAft>
              <a:buFont typeface="Wingdings" panose="05000000000000000000" pitchFamily="2" charset="2"/>
              <a:buChar char="§"/>
            </a:pPr>
            <a:r>
              <a:rPr lang="en-US" dirty="0">
                <a:solidFill>
                  <a:schemeClr val="tx1">
                    <a:lumMod val="50000"/>
                  </a:schemeClr>
                </a:solidFill>
                <a:latin typeface="Montserrat Medium" panose="00000600000000000000" pitchFamily="2" charset="0"/>
              </a:rPr>
              <a:t>Virtual Community Meeting (scheduled for </a:t>
            </a:r>
            <a:r>
              <a:rPr lang="en-US" dirty="0">
                <a:solidFill>
                  <a:schemeClr val="accent1"/>
                </a:solidFill>
                <a:latin typeface="Montserrat Medium" panose="00000600000000000000" pitchFamily="2" charset="0"/>
              </a:rPr>
              <a:t>12/19/2024</a:t>
            </a:r>
            <a:r>
              <a:rPr lang="en-US" dirty="0">
                <a:solidFill>
                  <a:schemeClr val="tx1">
                    <a:lumMod val="50000"/>
                  </a:schemeClr>
                </a:solidFill>
                <a:latin typeface="Montserrat Medium" panose="00000600000000000000" pitchFamily="2" charset="0"/>
              </a:rPr>
              <a:t>)</a:t>
            </a:r>
          </a:p>
          <a:p>
            <a:pPr marL="740664" lvl="3" indent="-285750">
              <a:spcAft>
                <a:spcPts val="200"/>
              </a:spcAft>
              <a:buClr>
                <a:schemeClr val="tx1"/>
              </a:buClr>
              <a:buFont typeface="Arial" panose="020B0604020202020204" pitchFamily="34" charset="0"/>
              <a:buChar char="•"/>
            </a:pPr>
            <a:r>
              <a:rPr lang="en-US" dirty="0">
                <a:solidFill>
                  <a:schemeClr val="tx1">
                    <a:lumMod val="75000"/>
                  </a:schemeClr>
                </a:solidFill>
                <a:latin typeface="Montserrat Medium" panose="00000600000000000000" pitchFamily="2" charset="0"/>
                <a:ea typeface="+mn-lt"/>
                <a:cs typeface="+mn-lt"/>
              </a:rPr>
              <a:t>Meeting ad published in newspapers: Worcester T&amp;G (</a:t>
            </a:r>
            <a:r>
              <a:rPr lang="en-US" dirty="0">
                <a:solidFill>
                  <a:schemeClr val="accent1"/>
                </a:solidFill>
                <a:latin typeface="Montserrat Medium" panose="00000600000000000000" pitchFamily="2" charset="0"/>
                <a:ea typeface="+mn-lt"/>
                <a:cs typeface="+mn-lt"/>
              </a:rPr>
              <a:t>11/27/2024</a:t>
            </a:r>
            <a:r>
              <a:rPr lang="en-US" dirty="0">
                <a:solidFill>
                  <a:schemeClr val="tx1">
                    <a:lumMod val="75000"/>
                  </a:schemeClr>
                </a:solidFill>
                <a:latin typeface="Montserrat Medium" panose="00000600000000000000" pitchFamily="2" charset="0"/>
                <a:ea typeface="+mn-lt"/>
                <a:cs typeface="+mn-lt"/>
              </a:rPr>
              <a:t>), Greenfield Recorder (</a:t>
            </a:r>
            <a:r>
              <a:rPr lang="en-US" dirty="0">
                <a:solidFill>
                  <a:schemeClr val="accent1"/>
                </a:solidFill>
                <a:latin typeface="Montserrat Medium" panose="00000600000000000000" pitchFamily="2" charset="0"/>
                <a:ea typeface="+mn-lt"/>
                <a:cs typeface="+mn-lt"/>
              </a:rPr>
              <a:t>11/27/2024</a:t>
            </a:r>
            <a:r>
              <a:rPr lang="en-US" dirty="0">
                <a:solidFill>
                  <a:schemeClr val="tx1">
                    <a:lumMod val="75000"/>
                  </a:schemeClr>
                </a:solidFill>
                <a:latin typeface="Montserrat Medium" panose="00000600000000000000" pitchFamily="2" charset="0"/>
                <a:ea typeface="+mn-lt"/>
                <a:cs typeface="+mn-lt"/>
              </a:rPr>
              <a:t>), and the Republican/MassLive (</a:t>
            </a:r>
            <a:r>
              <a:rPr lang="en-US" dirty="0">
                <a:solidFill>
                  <a:schemeClr val="accent1"/>
                </a:solidFill>
                <a:latin typeface="Montserrat Medium" panose="00000600000000000000" pitchFamily="2" charset="0"/>
                <a:ea typeface="+mn-lt"/>
                <a:cs typeface="+mn-lt"/>
              </a:rPr>
              <a:t>11/29/2024</a:t>
            </a:r>
            <a:r>
              <a:rPr lang="en-US" dirty="0">
                <a:solidFill>
                  <a:schemeClr val="tx1">
                    <a:lumMod val="75000"/>
                  </a:schemeClr>
                </a:solidFill>
                <a:latin typeface="Montserrat Medium" panose="00000600000000000000" pitchFamily="2" charset="0"/>
                <a:ea typeface="+mn-lt"/>
                <a:cs typeface="+mn-lt"/>
              </a:rPr>
              <a:t>)</a:t>
            </a:r>
          </a:p>
          <a:p>
            <a:pPr marL="740664" lvl="3" indent="-285750">
              <a:spcAft>
                <a:spcPts val="200"/>
              </a:spcAft>
              <a:buClr>
                <a:schemeClr val="tx1"/>
              </a:buClr>
              <a:buFont typeface="Arial" panose="020B0604020202020204" pitchFamily="34" charset="0"/>
              <a:buChar char="•"/>
            </a:pPr>
            <a:r>
              <a:rPr lang="en-US" dirty="0">
                <a:solidFill>
                  <a:schemeClr val="tx1">
                    <a:lumMod val="75000"/>
                  </a:schemeClr>
                </a:solidFill>
                <a:latin typeface="Montserrat Medium" panose="00000600000000000000" pitchFamily="2" charset="0"/>
                <a:ea typeface="+mn-lt"/>
                <a:cs typeface="+mn-lt"/>
              </a:rPr>
              <a:t>Meeting invitation shared with MEPA and contacts (</a:t>
            </a:r>
            <a:r>
              <a:rPr lang="en-US" dirty="0">
                <a:solidFill>
                  <a:schemeClr val="accent1"/>
                </a:solidFill>
                <a:latin typeface="Montserrat Medium" panose="00000600000000000000" pitchFamily="2" charset="0"/>
                <a:ea typeface="+mn-lt"/>
                <a:cs typeface="+mn-lt"/>
              </a:rPr>
              <a:t>11/27/2024</a:t>
            </a:r>
            <a:r>
              <a:rPr lang="en-US" dirty="0">
                <a:solidFill>
                  <a:schemeClr val="tx1">
                    <a:lumMod val="75000"/>
                  </a:schemeClr>
                </a:solidFill>
                <a:latin typeface="Montserrat Medium" panose="00000600000000000000" pitchFamily="2" charset="0"/>
                <a:ea typeface="+mn-lt"/>
                <a:cs typeface="+mn-lt"/>
              </a:rPr>
              <a:t>)</a:t>
            </a:r>
          </a:p>
          <a:p>
            <a:pPr marL="285750" lvl="1" indent="-285750">
              <a:spcAft>
                <a:spcPts val="200"/>
              </a:spcAft>
              <a:buFont typeface="Wingdings" panose="05000000000000000000" pitchFamily="2" charset="2"/>
              <a:buChar char="§"/>
            </a:pPr>
            <a:r>
              <a:rPr lang="en-US" dirty="0">
                <a:solidFill>
                  <a:schemeClr val="tx1">
                    <a:lumMod val="50000"/>
                  </a:schemeClr>
                </a:solidFill>
                <a:latin typeface="Montserrat Medium" panose="00000600000000000000" pitchFamily="2" charset="0"/>
              </a:rPr>
              <a:t>Consultation Session and Virtual Site Tour (</a:t>
            </a:r>
            <a:r>
              <a:rPr lang="en-US" dirty="0">
                <a:solidFill>
                  <a:schemeClr val="accent1"/>
                </a:solidFill>
                <a:latin typeface="Montserrat Medium" panose="00000600000000000000" pitchFamily="2" charset="0"/>
                <a:ea typeface="+mn-lt"/>
                <a:cs typeface="+mn-lt"/>
              </a:rPr>
              <a:t>2/12/2025</a:t>
            </a:r>
            <a:r>
              <a:rPr lang="en-US" dirty="0">
                <a:solidFill>
                  <a:schemeClr val="tx1">
                    <a:lumMod val="50000"/>
                  </a:schemeClr>
                </a:solidFill>
                <a:latin typeface="Montserrat Medium" panose="00000600000000000000" pitchFamily="2" charset="0"/>
              </a:rPr>
              <a:t>)</a:t>
            </a:r>
          </a:p>
          <a:p>
            <a:pPr marL="285750" lvl="1" indent="-285750">
              <a:spcAft>
                <a:spcPts val="200"/>
              </a:spcAft>
              <a:buFont typeface="Wingdings" panose="05000000000000000000" pitchFamily="2" charset="2"/>
              <a:buChar char="§"/>
            </a:pPr>
            <a:r>
              <a:rPr lang="en-US" dirty="0">
                <a:solidFill>
                  <a:schemeClr val="tx1">
                    <a:lumMod val="50000"/>
                  </a:schemeClr>
                </a:solidFill>
                <a:latin typeface="Montserrat Medium" panose="00000600000000000000" pitchFamily="2" charset="0"/>
              </a:rPr>
              <a:t>Extended comment period for the MEPA ENF (</a:t>
            </a:r>
            <a:r>
              <a:rPr lang="en-US" dirty="0">
                <a:solidFill>
                  <a:schemeClr val="accent1"/>
                </a:solidFill>
                <a:latin typeface="Montserrat Medium" panose="00000600000000000000" pitchFamily="2" charset="0"/>
                <a:ea typeface="+mn-lt"/>
                <a:cs typeface="+mn-lt"/>
              </a:rPr>
              <a:t>1/24/2025 to 2/27/2025</a:t>
            </a:r>
            <a:r>
              <a:rPr lang="en-US" dirty="0">
                <a:solidFill>
                  <a:schemeClr val="tx1">
                    <a:lumMod val="50000"/>
                  </a:schemeClr>
                </a:solidFill>
                <a:latin typeface="Montserrat Medium" panose="00000600000000000000" pitchFamily="2" charset="0"/>
              </a:rPr>
              <a:t>)</a:t>
            </a:r>
          </a:p>
          <a:p>
            <a:pPr marL="285750" lvl="1" indent="-285750">
              <a:spcAft>
                <a:spcPts val="200"/>
              </a:spcAft>
              <a:buFont typeface="Wingdings" panose="05000000000000000000" pitchFamily="2" charset="2"/>
              <a:buChar char="§"/>
            </a:pPr>
            <a:r>
              <a:rPr lang="en-US" dirty="0">
                <a:solidFill>
                  <a:schemeClr val="tx1">
                    <a:lumMod val="50000"/>
                  </a:schemeClr>
                </a:solidFill>
                <a:latin typeface="Montserrat Medium" panose="00000600000000000000" pitchFamily="2" charset="0"/>
              </a:rPr>
              <a:t>Project video will be created and shared to the Project website post-ENF filing</a:t>
            </a:r>
          </a:p>
        </p:txBody>
      </p:sp>
      <p:sp>
        <p:nvSpPr>
          <p:cNvPr id="5" name="Footer Placeholder 2">
            <a:extLst>
              <a:ext uri="{FF2B5EF4-FFF2-40B4-BE49-F238E27FC236}">
                <a16:creationId xmlns:a16="http://schemas.microsoft.com/office/drawing/2014/main" id="{410E3371-D03E-3121-DAD8-4BAF7B7764F3}"/>
              </a:ext>
            </a:extLst>
          </p:cNvPr>
          <p:cNvSpPr txBox="1">
            <a:spLocks/>
          </p:cNvSpPr>
          <p:nvPr/>
        </p:nvSpPr>
        <p:spPr>
          <a:xfrm>
            <a:off x="1251058" y="6301216"/>
            <a:ext cx="6547605" cy="161583"/>
          </a:xfrm>
          <a:prstGeom prst="rect">
            <a:avLst/>
          </a:prstGeom>
        </p:spPr>
        <p:txBody>
          <a:bodyPr lIns="91440" tIns="45720" rIns="91440" bIns="45720" anchor="t"/>
          <a:lstStyle>
            <a:defPPr>
              <a:defRPr lang="en-GB"/>
            </a:defPPr>
            <a:lvl1pPr marL="0" indent="0" algn="l" rtl="0" eaLnBrk="1" fontAlgn="base" hangingPunct="1">
              <a:spcBef>
                <a:spcPct val="0"/>
              </a:spcBef>
              <a:spcAft>
                <a:spcPts val="6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800">
                <a:solidFill>
                  <a:schemeClr val="tx1"/>
                </a:solidFill>
                <a:latin typeface="+mn-lt"/>
                <a:ea typeface="+mn-ea"/>
              </a:defRPr>
            </a:lvl2pPr>
            <a:lvl3pPr marL="27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3pPr>
            <a:lvl4pPr marL="54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4pPr>
            <a:lvl5pPr marL="81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5pPr>
            <a:lvl6pPr marL="0" indent="-270000" algn="l" rtl="0" eaLnBrk="1" fontAlgn="base" hangingPunct="1">
              <a:spcBef>
                <a:spcPct val="0"/>
              </a:spcBef>
              <a:spcAft>
                <a:spcPts val="600"/>
              </a:spcAft>
              <a:buClr>
                <a:schemeClr val="accent1"/>
              </a:buClr>
              <a:buFont typeface="+mj-lt"/>
              <a:buAutoNum type="arabicPeriod"/>
              <a:defRPr sz="1800">
                <a:solidFill>
                  <a:schemeClr val="tx1"/>
                </a:solidFill>
                <a:latin typeface="+mn-lt"/>
                <a:ea typeface="+mn-ea"/>
              </a:defRPr>
            </a:lvl6pPr>
            <a:lvl7pPr marL="540000" indent="-270000" algn="l" rtl="0" eaLnBrk="1" fontAlgn="base" hangingPunct="1">
              <a:spcBef>
                <a:spcPct val="0"/>
              </a:spcBef>
              <a:spcAft>
                <a:spcPts val="600"/>
              </a:spcAft>
              <a:buClr>
                <a:schemeClr val="accent1"/>
              </a:buClr>
              <a:buFont typeface="+mj-lt"/>
              <a:buAutoNum type="alphaLcPeriod"/>
              <a:defRPr sz="1800">
                <a:solidFill>
                  <a:schemeClr val="tx1"/>
                </a:solidFill>
                <a:latin typeface="+mn-lt"/>
                <a:ea typeface="+mn-ea"/>
              </a:defRPr>
            </a:lvl7pPr>
            <a:lvl8pPr marL="810000" indent="-270000" algn="l" rtl="0" eaLnBrk="1" fontAlgn="base" hangingPunct="1">
              <a:spcBef>
                <a:spcPct val="0"/>
              </a:spcBef>
              <a:spcAft>
                <a:spcPts val="600"/>
              </a:spcAft>
              <a:buClr>
                <a:schemeClr val="accent1"/>
              </a:buClr>
              <a:buFont typeface="+mj-lt"/>
              <a:buAutoNum type="romanLcPeriod"/>
              <a:defRPr sz="18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2400">
                <a:solidFill>
                  <a:schemeClr val="accent2"/>
                </a:solidFill>
                <a:latin typeface="+mn-lt"/>
                <a:ea typeface="+mn-ea"/>
              </a:defRPr>
            </a:lvl9pPr>
          </a:lstStyle>
          <a:p>
            <a:pPr>
              <a:tabLst>
                <a:tab pos="989013" algn="l"/>
              </a:tabLst>
            </a:pPr>
            <a:r>
              <a:rPr lang="fr-FR" sz="1100" b="0" dirty="0"/>
              <a:t>| February 12, 2025 </a:t>
            </a:r>
          </a:p>
        </p:txBody>
      </p:sp>
    </p:spTree>
    <p:extLst>
      <p:ext uri="{BB962C8B-B14F-4D97-AF65-F5344CB8AC3E}">
        <p14:creationId xmlns:p14="http://schemas.microsoft.com/office/powerpoint/2010/main" val="1101779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2714E-33AD-9918-AC3E-67BB0D55D3D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C0B148D-D510-68F0-EDCB-C7049B9B9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087"/>
            <a:ext cx="9144000" cy="1211263"/>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A517B3C8-BA5A-6C08-AF9C-C4BEEDDAED41}"/>
              </a:ext>
            </a:extLst>
          </p:cNvPr>
          <p:cNvSpPr txBox="1">
            <a:spLocks/>
          </p:cNvSpPr>
          <p:nvPr/>
        </p:nvSpPr>
        <p:spPr bwMode="auto">
          <a:xfrm>
            <a:off x="431801" y="361387"/>
            <a:ext cx="828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100" b="1">
                <a:solidFill>
                  <a:srgbClr val="0079C1"/>
                </a:solidFill>
                <a:latin typeface="Arial" charset="0"/>
                <a:ea typeface="ＭＳ Ｐゴシック" pitchFamily="48" charset="-128"/>
              </a:defRPr>
            </a:lvl2pPr>
            <a:lvl3pPr algn="l" rtl="0" eaLnBrk="1" fontAlgn="base" hangingPunct="1">
              <a:spcBef>
                <a:spcPct val="0"/>
              </a:spcBef>
              <a:spcAft>
                <a:spcPct val="0"/>
              </a:spcAft>
              <a:defRPr sz="2100" b="1">
                <a:solidFill>
                  <a:srgbClr val="0079C1"/>
                </a:solidFill>
                <a:latin typeface="Arial" charset="0"/>
                <a:ea typeface="ＭＳ Ｐゴシック" pitchFamily="48" charset="-128"/>
              </a:defRPr>
            </a:lvl3pPr>
            <a:lvl4pPr algn="l" rtl="0" eaLnBrk="1" fontAlgn="base" hangingPunct="1">
              <a:spcBef>
                <a:spcPct val="0"/>
              </a:spcBef>
              <a:spcAft>
                <a:spcPct val="0"/>
              </a:spcAft>
              <a:defRPr sz="2100" b="1">
                <a:solidFill>
                  <a:srgbClr val="0079C1"/>
                </a:solidFill>
                <a:latin typeface="Arial" charset="0"/>
                <a:ea typeface="ＭＳ Ｐゴシック" pitchFamily="48" charset="-128"/>
              </a:defRPr>
            </a:lvl4pPr>
            <a:lvl5pPr algn="l" rtl="0" eaLnBrk="1" fontAlgn="base" hangingPunct="1">
              <a:spcBef>
                <a:spcPct val="0"/>
              </a:spcBef>
              <a:spcAft>
                <a:spcPct val="0"/>
              </a:spcAft>
              <a:defRPr sz="2100" b="1">
                <a:solidFill>
                  <a:srgbClr val="0079C1"/>
                </a:solidFill>
                <a:latin typeface="Arial" charset="0"/>
                <a:ea typeface="ＭＳ Ｐゴシック" pitchFamily="48" charset="-128"/>
              </a:defRPr>
            </a:lvl5pPr>
            <a:lvl6pPr marL="342866" algn="l" rtl="0" eaLnBrk="1" fontAlgn="base" hangingPunct="1">
              <a:spcBef>
                <a:spcPct val="0"/>
              </a:spcBef>
              <a:spcAft>
                <a:spcPct val="0"/>
              </a:spcAft>
              <a:defRPr sz="2100" b="1">
                <a:solidFill>
                  <a:srgbClr val="0079C1"/>
                </a:solidFill>
                <a:latin typeface="Arial" charset="0"/>
                <a:ea typeface="ＭＳ Ｐゴシック" pitchFamily="48" charset="-128"/>
              </a:defRPr>
            </a:lvl6pPr>
            <a:lvl7pPr marL="685732" algn="l" rtl="0" eaLnBrk="1" fontAlgn="base" hangingPunct="1">
              <a:spcBef>
                <a:spcPct val="0"/>
              </a:spcBef>
              <a:spcAft>
                <a:spcPct val="0"/>
              </a:spcAft>
              <a:defRPr sz="2100" b="1">
                <a:solidFill>
                  <a:srgbClr val="0079C1"/>
                </a:solidFill>
                <a:latin typeface="Arial" charset="0"/>
                <a:ea typeface="ＭＳ Ｐゴシック" pitchFamily="48" charset="-128"/>
              </a:defRPr>
            </a:lvl7pPr>
            <a:lvl8pPr marL="1028598" algn="l" rtl="0" eaLnBrk="1" fontAlgn="base" hangingPunct="1">
              <a:spcBef>
                <a:spcPct val="0"/>
              </a:spcBef>
              <a:spcAft>
                <a:spcPct val="0"/>
              </a:spcAft>
              <a:defRPr sz="2100" b="1">
                <a:solidFill>
                  <a:srgbClr val="0079C1"/>
                </a:solidFill>
                <a:latin typeface="Arial" charset="0"/>
                <a:ea typeface="ＭＳ Ｐゴシック" pitchFamily="48" charset="-128"/>
              </a:defRPr>
            </a:lvl8pPr>
            <a:lvl9pPr marL="1371464" algn="l" rtl="0" eaLnBrk="1" fontAlgn="base" hangingPunct="1">
              <a:spcBef>
                <a:spcPct val="0"/>
              </a:spcBef>
              <a:spcAft>
                <a:spcPct val="0"/>
              </a:spcAft>
              <a:defRPr sz="2100" b="1">
                <a:solidFill>
                  <a:srgbClr val="0079C1"/>
                </a:solidFill>
                <a:latin typeface="Arial" charset="0"/>
                <a:ea typeface="ＭＳ Ｐゴシック" pitchFamily="48" charset="-128"/>
              </a:defRPr>
            </a:lvl9pPr>
          </a:lstStyle>
          <a:p>
            <a:pPr>
              <a:buClrTx/>
            </a:pPr>
            <a:r>
              <a:rPr lang="en-GB" dirty="0">
                <a:solidFill>
                  <a:schemeClr val="bg1"/>
                </a:solidFill>
              </a:rPr>
              <a:t>Community Engagement</a:t>
            </a:r>
          </a:p>
          <a:p>
            <a:pPr>
              <a:buClrTx/>
            </a:pPr>
            <a:r>
              <a:rPr lang="en-GB" sz="2000" b="0" i="1" dirty="0">
                <a:solidFill>
                  <a:schemeClr val="bg1"/>
                </a:solidFill>
              </a:rPr>
              <a:t>Municipal and Community Meetings</a:t>
            </a:r>
          </a:p>
        </p:txBody>
      </p:sp>
      <p:graphicFrame>
        <p:nvGraphicFramePr>
          <p:cNvPr id="5" name="Table 4">
            <a:extLst>
              <a:ext uri="{FF2B5EF4-FFF2-40B4-BE49-F238E27FC236}">
                <a16:creationId xmlns:a16="http://schemas.microsoft.com/office/drawing/2014/main" id="{1D785EC1-5901-A851-C0C6-0B369700784A}"/>
              </a:ext>
            </a:extLst>
          </p:cNvPr>
          <p:cNvGraphicFramePr>
            <a:graphicFrameLocks noGrp="1"/>
          </p:cNvGraphicFramePr>
          <p:nvPr>
            <p:extLst>
              <p:ext uri="{D42A27DB-BD31-4B8C-83A1-F6EECF244321}">
                <p14:modId xmlns:p14="http://schemas.microsoft.com/office/powerpoint/2010/main" val="773614059"/>
              </p:ext>
            </p:extLst>
          </p:nvPr>
        </p:nvGraphicFramePr>
        <p:xfrm>
          <a:off x="121885" y="1512440"/>
          <a:ext cx="8900230" cy="4612685"/>
        </p:xfrm>
        <a:graphic>
          <a:graphicData uri="http://schemas.openxmlformats.org/drawingml/2006/table">
            <a:tbl>
              <a:tblPr firstRow="1" bandRow="1">
                <a:tableStyleId>{5C22544A-7EE6-4342-B048-85BDC9FD1C3A}</a:tableStyleId>
              </a:tblPr>
              <a:tblGrid>
                <a:gridCol w="1382712">
                  <a:extLst>
                    <a:ext uri="{9D8B030D-6E8A-4147-A177-3AD203B41FA5}">
                      <a16:colId xmlns:a16="http://schemas.microsoft.com/office/drawing/2014/main" val="1418103986"/>
                    </a:ext>
                  </a:extLst>
                </a:gridCol>
                <a:gridCol w="4986337">
                  <a:extLst>
                    <a:ext uri="{9D8B030D-6E8A-4147-A177-3AD203B41FA5}">
                      <a16:colId xmlns:a16="http://schemas.microsoft.com/office/drawing/2014/main" val="3878026544"/>
                    </a:ext>
                  </a:extLst>
                </a:gridCol>
                <a:gridCol w="2531181">
                  <a:extLst>
                    <a:ext uri="{9D8B030D-6E8A-4147-A177-3AD203B41FA5}">
                      <a16:colId xmlns:a16="http://schemas.microsoft.com/office/drawing/2014/main" val="2036056807"/>
                    </a:ext>
                  </a:extLst>
                </a:gridCol>
              </a:tblGrid>
              <a:tr h="392092">
                <a:tc>
                  <a:txBody>
                    <a:bodyPr/>
                    <a:lstStyle/>
                    <a:p>
                      <a:r>
                        <a:rPr lang="en-US" sz="1200" dirty="0">
                          <a:latin typeface="Montserrat" panose="00000500000000000000" pitchFamily="2" charset="0"/>
                        </a:rPr>
                        <a:t>Date</a:t>
                      </a:r>
                    </a:p>
                  </a:txBody>
                  <a:tcPr>
                    <a:solidFill>
                      <a:schemeClr val="accent1">
                        <a:lumMod val="75000"/>
                      </a:schemeClr>
                    </a:solidFill>
                  </a:tcPr>
                </a:tc>
                <a:tc>
                  <a:txBody>
                    <a:bodyPr/>
                    <a:lstStyle/>
                    <a:p>
                      <a:r>
                        <a:rPr lang="en-US" sz="1200" dirty="0">
                          <a:latin typeface="Montserrat" panose="00000500000000000000" pitchFamily="2" charset="0"/>
                        </a:rPr>
                        <a:t>Activities</a:t>
                      </a:r>
                    </a:p>
                  </a:txBody>
                  <a:tcPr>
                    <a:solidFill>
                      <a:schemeClr val="accent1">
                        <a:lumMod val="75000"/>
                      </a:schemeClr>
                    </a:solidFill>
                  </a:tcPr>
                </a:tc>
                <a:tc>
                  <a:txBody>
                    <a:bodyPr/>
                    <a:lstStyle/>
                    <a:p>
                      <a:r>
                        <a:rPr lang="en-US" sz="1200" dirty="0">
                          <a:latin typeface="Montserrat" panose="00000500000000000000" pitchFamily="2" charset="0"/>
                        </a:rPr>
                        <a:t>Meeting Type/Location Held</a:t>
                      </a:r>
                    </a:p>
                  </a:txBody>
                  <a:tcPr>
                    <a:solidFill>
                      <a:schemeClr val="accent1">
                        <a:lumMod val="75000"/>
                      </a:schemeClr>
                    </a:solidFill>
                  </a:tcPr>
                </a:tc>
                <a:extLst>
                  <a:ext uri="{0D108BD9-81ED-4DB2-BD59-A6C34878D82A}">
                    <a16:rowId xmlns:a16="http://schemas.microsoft.com/office/drawing/2014/main" val="2282755172"/>
                  </a:ext>
                </a:extLst>
              </a:tr>
              <a:tr h="254231">
                <a:tc>
                  <a:txBody>
                    <a:bodyPr/>
                    <a:lstStyle/>
                    <a:p>
                      <a:pPr marL="91440" marR="0" lvl="0" indent="0" algn="l" defTabSz="914400" rtl="0" eaLnBrk="1" fontAlgn="base" latinLnBrk="0" hangingPunct="1">
                        <a:lnSpc>
                          <a:spcPct val="100000"/>
                        </a:lnSpc>
                        <a:spcBef>
                          <a:spcPts val="600"/>
                        </a:spcBef>
                        <a:spcAft>
                          <a:spcPts val="0"/>
                        </a:spcAft>
                        <a:buClr>
                          <a:schemeClr val="tx1"/>
                        </a:buClr>
                        <a:buSzTx/>
                        <a:buFontTx/>
                        <a:buNone/>
                        <a:tabLst/>
                        <a:defRPr/>
                      </a:pPr>
                      <a:r>
                        <a:rPr lang="en-US" sz="1000" b="0" dirty="0">
                          <a:solidFill>
                            <a:schemeClr val="dk1"/>
                          </a:solidFill>
                          <a:effectLst/>
                          <a:latin typeface="Montserrat" panose="00000500000000000000" pitchFamily="2" charset="0"/>
                          <a:ea typeface="+mn-ea"/>
                          <a:cs typeface="+mn-cs"/>
                        </a:rPr>
                        <a:t>September 17, 2024 </a:t>
                      </a:r>
                    </a:p>
                  </a:txBody>
                  <a:tcPr marL="0" marR="0" marT="0" marB="0" anchor="ctr">
                    <a:solidFill>
                      <a:srgbClr val="CBCCDB"/>
                    </a:solidFill>
                  </a:tcPr>
                </a:tc>
                <a:tc>
                  <a:txBody>
                    <a:bodyPr/>
                    <a:lstStyle/>
                    <a:p>
                      <a:pPr marL="91440" marR="0" lvl="0" indent="0" algn="l" defTabSz="914400" rtl="0" eaLnBrk="1" fontAlgn="base" latinLnBrk="0" hangingPunct="1">
                        <a:lnSpc>
                          <a:spcPct val="100000"/>
                        </a:lnSpc>
                        <a:spcBef>
                          <a:spcPts val="600"/>
                        </a:spcBef>
                        <a:spcAft>
                          <a:spcPts val="0"/>
                        </a:spcAft>
                        <a:buClr>
                          <a:schemeClr val="tx1"/>
                        </a:buClr>
                        <a:buSzTx/>
                        <a:buFontTx/>
                        <a:buNone/>
                        <a:tabLst/>
                        <a:defRPr/>
                      </a:pPr>
                      <a:r>
                        <a:rPr lang="en-US" sz="1000" b="0" dirty="0">
                          <a:solidFill>
                            <a:schemeClr val="dk1"/>
                          </a:solidFill>
                          <a:effectLst/>
                          <a:latin typeface="Montserrat" panose="00000500000000000000" pitchFamily="2" charset="0"/>
                          <a:ea typeface="+mn-ea"/>
                          <a:cs typeface="+mn-cs"/>
                        </a:rPr>
                        <a:t>Millbury, Auburn, and Leicester Open House</a:t>
                      </a:r>
                    </a:p>
                  </a:txBody>
                  <a:tcPr marL="0" marR="0" marT="0" marB="0" anchor="ctr"/>
                </a:tc>
                <a:tc>
                  <a:txBody>
                    <a:bodyPr/>
                    <a:lstStyle/>
                    <a:p>
                      <a:pPr marL="91440" marR="0" lvl="0" indent="0" algn="l" defTabSz="914400" rtl="0" eaLnBrk="1" fontAlgn="base" latinLnBrk="0" hangingPunct="1">
                        <a:lnSpc>
                          <a:spcPct val="100000"/>
                        </a:lnSpc>
                        <a:spcBef>
                          <a:spcPct val="0"/>
                        </a:spcBef>
                        <a:spcAft>
                          <a:spcPts val="600"/>
                        </a:spcAft>
                        <a:buClr>
                          <a:srgbClr val="55555A"/>
                        </a:buClr>
                        <a:buSzTx/>
                        <a:buFontTx/>
                        <a:buNone/>
                        <a:tabLst/>
                        <a:defRPr/>
                      </a:pPr>
                      <a:r>
                        <a:rPr kumimoji="0" lang="en-US" sz="1000" b="0" i="0" u="none" strike="noStrike" kern="0" cap="none" spc="0" normalizeH="0" baseline="0" noProof="0" dirty="0">
                          <a:ln>
                            <a:noFill/>
                          </a:ln>
                          <a:solidFill>
                            <a:srgbClr val="55555A">
                              <a:lumMod val="75000"/>
                            </a:srgbClr>
                          </a:solidFill>
                          <a:effectLst/>
                          <a:uLnTx/>
                          <a:uFillTx/>
                          <a:latin typeface="Montserrat" panose="00000500000000000000" pitchFamily="2" charset="0"/>
                          <a:ea typeface="ＭＳ Ｐゴシック"/>
                          <a:cs typeface="+mn-cs"/>
                        </a:rPr>
                        <a:t>In person – Millbury </a:t>
                      </a:r>
                    </a:p>
                  </a:txBody>
                  <a:tcPr marL="0" marR="0" marT="0" marB="0" anchor="ctr"/>
                </a:tc>
                <a:extLst>
                  <a:ext uri="{0D108BD9-81ED-4DB2-BD59-A6C34878D82A}">
                    <a16:rowId xmlns:a16="http://schemas.microsoft.com/office/drawing/2014/main" val="2547650263"/>
                  </a:ext>
                </a:extLst>
              </a:tr>
              <a:tr h="254231">
                <a:tc>
                  <a:txBody>
                    <a:bodyPr/>
                    <a:lstStyle/>
                    <a:p>
                      <a:pPr marL="91440" marR="0" lvl="0" indent="0" algn="l" defTabSz="914400" rtl="0" eaLnBrk="1" fontAlgn="base" latinLnBrk="0" hangingPunct="1">
                        <a:lnSpc>
                          <a:spcPct val="100000"/>
                        </a:lnSpc>
                        <a:spcBef>
                          <a:spcPts val="600"/>
                        </a:spcBef>
                        <a:spcAft>
                          <a:spcPts val="0"/>
                        </a:spcAft>
                        <a:buClr>
                          <a:schemeClr val="tx1"/>
                        </a:buClr>
                        <a:buSzTx/>
                        <a:buFontTx/>
                        <a:buNone/>
                        <a:tabLst/>
                        <a:defRPr/>
                      </a:pPr>
                      <a:r>
                        <a:rPr lang="en-US" sz="1000" b="0" dirty="0">
                          <a:solidFill>
                            <a:schemeClr val="dk1"/>
                          </a:solidFill>
                          <a:effectLst/>
                          <a:latin typeface="Montserrat" panose="00000500000000000000" pitchFamily="2" charset="0"/>
                          <a:ea typeface="+mn-ea"/>
                          <a:cs typeface="+mn-cs"/>
                        </a:rPr>
                        <a:t>July 17, 2024 </a:t>
                      </a:r>
                    </a:p>
                  </a:txBody>
                  <a:tcPr marL="0" marR="0" marT="0" marB="0" anchor="ctr"/>
                </a:tc>
                <a:tc>
                  <a:txBody>
                    <a:bodyPr/>
                    <a:lstStyle/>
                    <a:p>
                      <a:pPr marL="91440" marR="0" lvl="0" indent="0" algn="l" defTabSz="914400" rtl="0" eaLnBrk="1" fontAlgn="base" latinLnBrk="0" hangingPunct="1">
                        <a:lnSpc>
                          <a:spcPct val="100000"/>
                        </a:lnSpc>
                        <a:spcBef>
                          <a:spcPts val="600"/>
                        </a:spcBef>
                        <a:spcAft>
                          <a:spcPts val="0"/>
                        </a:spcAft>
                        <a:buClr>
                          <a:schemeClr val="tx1"/>
                        </a:buClr>
                        <a:buSzTx/>
                        <a:buFontTx/>
                        <a:buNone/>
                        <a:tabLst/>
                        <a:defRPr/>
                      </a:pPr>
                      <a:r>
                        <a:rPr lang="en-US" sz="1000" b="0" dirty="0">
                          <a:solidFill>
                            <a:schemeClr val="dk1"/>
                          </a:solidFill>
                          <a:effectLst/>
                          <a:latin typeface="Montserrat" panose="00000500000000000000" pitchFamily="2" charset="0"/>
                          <a:ea typeface="+mn-ea"/>
                          <a:cs typeface="+mn-cs"/>
                        </a:rPr>
                        <a:t>West Brookfield, East Brookfield, North Brookfield, and Spencer Open House</a:t>
                      </a:r>
                    </a:p>
                  </a:txBody>
                  <a:tcPr marL="0" marR="0" marT="0" marB="0" anchor="ctr"/>
                </a:tc>
                <a:tc>
                  <a:txBody>
                    <a:bodyPr/>
                    <a:lstStyle/>
                    <a:p>
                      <a:pPr marL="91440" marR="0" lvl="0" indent="0" algn="l" defTabSz="914400" rtl="0" eaLnBrk="1" fontAlgn="base" latinLnBrk="0" hangingPunct="1">
                        <a:lnSpc>
                          <a:spcPct val="100000"/>
                        </a:lnSpc>
                        <a:spcBef>
                          <a:spcPct val="0"/>
                        </a:spcBef>
                        <a:spcAft>
                          <a:spcPts val="600"/>
                        </a:spcAft>
                        <a:buClr>
                          <a:srgbClr val="55555A"/>
                        </a:buClr>
                        <a:buSzTx/>
                        <a:buFontTx/>
                        <a:buNone/>
                        <a:tabLst/>
                        <a:defRPr/>
                      </a:pPr>
                      <a:r>
                        <a:rPr kumimoji="0" lang="en-US" sz="1000" b="0" i="0" u="none" strike="noStrike" kern="0" cap="none" spc="0" normalizeH="0" baseline="0" noProof="0" dirty="0">
                          <a:ln>
                            <a:noFill/>
                          </a:ln>
                          <a:solidFill>
                            <a:srgbClr val="55555A">
                              <a:lumMod val="75000"/>
                            </a:srgbClr>
                          </a:solidFill>
                          <a:effectLst/>
                          <a:uLnTx/>
                          <a:uFillTx/>
                          <a:latin typeface="Montserrat" panose="00000500000000000000" pitchFamily="2" charset="0"/>
                          <a:ea typeface="ＭＳ Ｐゴシック"/>
                          <a:cs typeface="+mn-cs"/>
                        </a:rPr>
                        <a:t>In person – West Brookfield </a:t>
                      </a:r>
                    </a:p>
                  </a:txBody>
                  <a:tcPr marL="0" marR="0" marT="0" marB="0" anchor="ctr"/>
                </a:tc>
                <a:extLst>
                  <a:ext uri="{0D108BD9-81ED-4DB2-BD59-A6C34878D82A}">
                    <a16:rowId xmlns:a16="http://schemas.microsoft.com/office/drawing/2014/main" val="2145275809"/>
                  </a:ext>
                </a:extLst>
              </a:tr>
              <a:tr h="254231">
                <a:tc>
                  <a:txBody>
                    <a:bodyPr/>
                    <a:lstStyle/>
                    <a:p>
                      <a:pPr marL="91440" marR="0" lvl="0" indent="0" algn="l" defTabSz="914400" rtl="0" eaLnBrk="1" fontAlgn="base" latinLnBrk="0" hangingPunct="1">
                        <a:lnSpc>
                          <a:spcPct val="100000"/>
                        </a:lnSpc>
                        <a:spcBef>
                          <a:spcPts val="600"/>
                        </a:spcBef>
                        <a:spcAft>
                          <a:spcPts val="0"/>
                        </a:spcAft>
                        <a:buClr>
                          <a:schemeClr val="tx1"/>
                        </a:buClr>
                        <a:buSzTx/>
                        <a:buFontTx/>
                        <a:buNone/>
                        <a:tabLst/>
                        <a:defRPr/>
                      </a:pPr>
                      <a:r>
                        <a:rPr lang="en-US" sz="1000" b="0" dirty="0">
                          <a:solidFill>
                            <a:schemeClr val="dk1"/>
                          </a:solidFill>
                          <a:effectLst/>
                          <a:latin typeface="Montserrat" panose="00000500000000000000" pitchFamily="2" charset="0"/>
                          <a:ea typeface="+mn-ea"/>
                          <a:cs typeface="+mn-cs"/>
                        </a:rPr>
                        <a:t>June 26, 2024</a:t>
                      </a:r>
                    </a:p>
                  </a:txBody>
                  <a:tcPr marL="0" marR="0" marT="0" marB="0" anchor="ctr"/>
                </a:tc>
                <a:tc>
                  <a:txBody>
                    <a:bodyPr/>
                    <a:lstStyle/>
                    <a:p>
                      <a:pPr marL="91440" marR="0" lvl="0" indent="0" algn="l" defTabSz="914400" rtl="0" eaLnBrk="1" fontAlgn="base" latinLnBrk="0" hangingPunct="1">
                        <a:lnSpc>
                          <a:spcPct val="100000"/>
                        </a:lnSpc>
                        <a:spcBef>
                          <a:spcPts val="600"/>
                        </a:spcBef>
                        <a:spcAft>
                          <a:spcPts val="0"/>
                        </a:spcAft>
                        <a:buClr>
                          <a:schemeClr val="tx1"/>
                        </a:buClr>
                        <a:buSzTx/>
                        <a:buFontTx/>
                        <a:buNone/>
                        <a:tabLst/>
                        <a:defRPr/>
                      </a:pPr>
                      <a:r>
                        <a:rPr lang="en-US" sz="1000" b="0" dirty="0">
                          <a:solidFill>
                            <a:schemeClr val="dk1"/>
                          </a:solidFill>
                          <a:effectLst/>
                          <a:latin typeface="Montserrat" panose="00000500000000000000" pitchFamily="2" charset="0"/>
                          <a:ea typeface="+mn-ea"/>
                          <a:cs typeface="+mn-cs"/>
                        </a:rPr>
                        <a:t>Belchertown, Shutesbury, Pelham, and Ware Open House</a:t>
                      </a:r>
                    </a:p>
                  </a:txBody>
                  <a:tcPr marL="0" marR="0" marT="0" marB="0" anchor="ctr"/>
                </a:tc>
                <a:tc>
                  <a:txBody>
                    <a:bodyPr/>
                    <a:lstStyle/>
                    <a:p>
                      <a:pPr marL="91440" marR="0" lvl="0" indent="0" algn="l" defTabSz="914400" rtl="0" eaLnBrk="1" fontAlgn="base" latinLnBrk="0" hangingPunct="1">
                        <a:lnSpc>
                          <a:spcPct val="100000"/>
                        </a:lnSpc>
                        <a:spcBef>
                          <a:spcPct val="0"/>
                        </a:spcBef>
                        <a:spcAft>
                          <a:spcPts val="600"/>
                        </a:spcAft>
                        <a:buClr>
                          <a:srgbClr val="55555A"/>
                        </a:buClr>
                        <a:buSzTx/>
                        <a:buFontTx/>
                        <a:buNone/>
                        <a:tabLst/>
                        <a:defRPr/>
                      </a:pPr>
                      <a:r>
                        <a:rPr kumimoji="0" lang="en-US" sz="1000" b="0" i="0" u="none" strike="noStrike" kern="0" cap="none" spc="0" normalizeH="0" baseline="0" noProof="0" dirty="0">
                          <a:ln>
                            <a:noFill/>
                          </a:ln>
                          <a:solidFill>
                            <a:srgbClr val="55555A">
                              <a:lumMod val="75000"/>
                            </a:srgbClr>
                          </a:solidFill>
                          <a:effectLst/>
                          <a:uLnTx/>
                          <a:uFillTx/>
                          <a:latin typeface="Montserrat" panose="00000500000000000000" pitchFamily="2" charset="0"/>
                          <a:ea typeface="ＭＳ Ｐゴシック"/>
                          <a:cs typeface="+mn-cs"/>
                        </a:rPr>
                        <a:t>In person – Belchertown </a:t>
                      </a:r>
                    </a:p>
                  </a:txBody>
                  <a:tcPr marL="0" marR="0" marT="0" marB="0" anchor="ctr"/>
                </a:tc>
                <a:extLst>
                  <a:ext uri="{0D108BD9-81ED-4DB2-BD59-A6C34878D82A}">
                    <a16:rowId xmlns:a16="http://schemas.microsoft.com/office/drawing/2014/main" val="574910304"/>
                  </a:ext>
                </a:extLst>
              </a:tr>
              <a:tr h="254231">
                <a:tc>
                  <a:txBody>
                    <a:bodyPr/>
                    <a:lstStyle/>
                    <a:p>
                      <a:pPr marL="91440" marR="0" lvl="0" indent="0" algn="l" defTabSz="914400" rtl="0" eaLnBrk="1" fontAlgn="base" latinLnBrk="0" hangingPunct="1">
                        <a:lnSpc>
                          <a:spcPct val="100000"/>
                        </a:lnSpc>
                        <a:spcBef>
                          <a:spcPts val="600"/>
                        </a:spcBef>
                        <a:spcAft>
                          <a:spcPts val="0"/>
                        </a:spcAft>
                        <a:buClr>
                          <a:schemeClr val="tx1"/>
                        </a:buClr>
                        <a:buSzTx/>
                        <a:buFontTx/>
                        <a:buNone/>
                        <a:tabLst/>
                        <a:defRPr/>
                      </a:pPr>
                      <a:r>
                        <a:rPr lang="en-US" sz="1000" b="0" dirty="0">
                          <a:solidFill>
                            <a:schemeClr val="dk1"/>
                          </a:solidFill>
                          <a:effectLst/>
                          <a:latin typeface="Montserrat" panose="00000500000000000000" pitchFamily="2" charset="0"/>
                          <a:ea typeface="+mn-ea"/>
                          <a:cs typeface="+mn-cs"/>
                        </a:rPr>
                        <a:t>June 11, 2024 </a:t>
                      </a:r>
                    </a:p>
                  </a:txBody>
                  <a:tcPr marL="0" marR="0" marT="0" marB="0" anchor="ctr"/>
                </a:tc>
                <a:tc>
                  <a:txBody>
                    <a:bodyPr/>
                    <a:lstStyle/>
                    <a:p>
                      <a:pPr marL="91440" marR="0" lvl="0" indent="0" algn="l" defTabSz="914400" rtl="0" eaLnBrk="1" fontAlgn="base" latinLnBrk="0" hangingPunct="1">
                        <a:lnSpc>
                          <a:spcPct val="100000"/>
                        </a:lnSpc>
                        <a:spcBef>
                          <a:spcPts val="600"/>
                        </a:spcBef>
                        <a:spcAft>
                          <a:spcPts val="0"/>
                        </a:spcAft>
                        <a:buClr>
                          <a:schemeClr val="tx1"/>
                        </a:buClr>
                        <a:buSzTx/>
                        <a:buFontTx/>
                        <a:buNone/>
                        <a:tabLst/>
                        <a:defRPr/>
                      </a:pPr>
                      <a:r>
                        <a:rPr lang="en-US" sz="1000" b="0" dirty="0">
                          <a:solidFill>
                            <a:schemeClr val="dk1"/>
                          </a:solidFill>
                          <a:effectLst/>
                          <a:latin typeface="Montserrat" panose="00000500000000000000" pitchFamily="2" charset="0"/>
                          <a:ea typeface="+mn-ea"/>
                          <a:cs typeface="+mn-cs"/>
                        </a:rPr>
                        <a:t>Shelburne and Conway Open House</a:t>
                      </a:r>
                    </a:p>
                  </a:txBody>
                  <a:tcPr marL="0" marR="0" marT="0" marB="0" anchor="ctr"/>
                </a:tc>
                <a:tc>
                  <a:txBody>
                    <a:bodyPr/>
                    <a:lstStyle/>
                    <a:p>
                      <a:pPr marL="91440" marR="0" lvl="0" indent="0" algn="l" defTabSz="914400" rtl="0" eaLnBrk="1" fontAlgn="base" latinLnBrk="0" hangingPunct="1">
                        <a:lnSpc>
                          <a:spcPct val="100000"/>
                        </a:lnSpc>
                        <a:spcBef>
                          <a:spcPct val="0"/>
                        </a:spcBef>
                        <a:spcAft>
                          <a:spcPts val="600"/>
                        </a:spcAft>
                        <a:buClr>
                          <a:srgbClr val="55555A"/>
                        </a:buClr>
                        <a:buSzTx/>
                        <a:buFontTx/>
                        <a:buNone/>
                        <a:tabLst/>
                        <a:defRPr/>
                      </a:pPr>
                      <a:r>
                        <a:rPr kumimoji="0" lang="en-US" sz="1000" b="0" i="0" u="none" strike="noStrike" kern="0" cap="none" spc="0" normalizeH="0" baseline="0" noProof="0" dirty="0">
                          <a:ln>
                            <a:noFill/>
                          </a:ln>
                          <a:solidFill>
                            <a:srgbClr val="55555A">
                              <a:lumMod val="75000"/>
                            </a:srgbClr>
                          </a:solidFill>
                          <a:effectLst/>
                          <a:uLnTx/>
                          <a:uFillTx/>
                          <a:latin typeface="Montserrat" panose="00000500000000000000" pitchFamily="2" charset="0"/>
                          <a:ea typeface="ＭＳ Ｐゴシック"/>
                          <a:cs typeface="+mn-cs"/>
                        </a:rPr>
                        <a:t>In person – Shelburne </a:t>
                      </a:r>
                    </a:p>
                  </a:txBody>
                  <a:tcPr marL="0" marR="0" marT="0" marB="0" anchor="ctr"/>
                </a:tc>
                <a:extLst>
                  <a:ext uri="{0D108BD9-81ED-4DB2-BD59-A6C34878D82A}">
                    <a16:rowId xmlns:a16="http://schemas.microsoft.com/office/drawing/2014/main" val="984562982"/>
                  </a:ext>
                </a:extLst>
              </a:tr>
              <a:tr h="254231">
                <a:tc>
                  <a:txBody>
                    <a:bodyPr/>
                    <a:lstStyle/>
                    <a:p>
                      <a:pPr marL="91440" marR="0" lvl="0" indent="0" algn="l" defTabSz="914400" rtl="0" eaLnBrk="1" fontAlgn="base" latinLnBrk="0" hangingPunct="1">
                        <a:lnSpc>
                          <a:spcPct val="100000"/>
                        </a:lnSpc>
                        <a:spcBef>
                          <a:spcPts val="600"/>
                        </a:spcBef>
                        <a:spcAft>
                          <a:spcPts val="0"/>
                        </a:spcAft>
                        <a:buClr>
                          <a:schemeClr val="tx1"/>
                        </a:buClr>
                        <a:buSzTx/>
                        <a:buFontTx/>
                        <a:buNone/>
                        <a:tabLst/>
                        <a:defRPr/>
                      </a:pPr>
                      <a:r>
                        <a:rPr lang="en-US" sz="1000" b="0" dirty="0">
                          <a:solidFill>
                            <a:schemeClr val="dk1"/>
                          </a:solidFill>
                          <a:effectLst/>
                          <a:latin typeface="Montserrat" panose="00000500000000000000" pitchFamily="2" charset="0"/>
                          <a:ea typeface="+mn-ea"/>
                          <a:cs typeface="+mn-cs"/>
                        </a:rPr>
                        <a:t>June 5, 2024</a:t>
                      </a:r>
                    </a:p>
                  </a:txBody>
                  <a:tcPr marL="0" marR="0" marT="0" marB="0" anchor="ctr"/>
                </a:tc>
                <a:tc>
                  <a:txBody>
                    <a:bodyPr/>
                    <a:lstStyle/>
                    <a:p>
                      <a:pPr marL="91440" marR="0" lvl="0" indent="0" algn="l" defTabSz="914400" rtl="0" eaLnBrk="1" fontAlgn="base" latinLnBrk="0" hangingPunct="1">
                        <a:lnSpc>
                          <a:spcPct val="100000"/>
                        </a:lnSpc>
                        <a:spcBef>
                          <a:spcPts val="600"/>
                        </a:spcBef>
                        <a:spcAft>
                          <a:spcPts val="0"/>
                        </a:spcAft>
                        <a:buClr>
                          <a:schemeClr val="tx1"/>
                        </a:buClr>
                        <a:buSzTx/>
                        <a:buFontTx/>
                        <a:buNone/>
                        <a:tabLst/>
                        <a:defRPr/>
                      </a:pPr>
                      <a:r>
                        <a:rPr lang="en-US" sz="1000" b="0" dirty="0">
                          <a:solidFill>
                            <a:schemeClr val="dk1"/>
                          </a:solidFill>
                          <a:effectLst/>
                          <a:latin typeface="Montserrat" panose="00000500000000000000" pitchFamily="2" charset="0"/>
                          <a:ea typeface="+mn-ea"/>
                          <a:cs typeface="+mn-cs"/>
                        </a:rPr>
                        <a:t>Sunderland, Leverett, and Deerfield Open House</a:t>
                      </a:r>
                    </a:p>
                  </a:txBody>
                  <a:tcPr marL="0" marR="0" marT="0" marB="0" anchor="ctr"/>
                </a:tc>
                <a:tc>
                  <a:txBody>
                    <a:bodyPr/>
                    <a:lstStyle/>
                    <a:p>
                      <a:pPr marL="91440" marR="0" lvl="0" indent="0" algn="l" defTabSz="914400" rtl="0" eaLnBrk="1" fontAlgn="base" latinLnBrk="0" hangingPunct="1">
                        <a:lnSpc>
                          <a:spcPct val="100000"/>
                        </a:lnSpc>
                        <a:spcBef>
                          <a:spcPct val="0"/>
                        </a:spcBef>
                        <a:spcAft>
                          <a:spcPts val="600"/>
                        </a:spcAft>
                        <a:buClr>
                          <a:srgbClr val="55555A"/>
                        </a:buClr>
                        <a:buSzTx/>
                        <a:buFontTx/>
                        <a:buNone/>
                        <a:tabLst/>
                        <a:defRPr/>
                      </a:pPr>
                      <a:r>
                        <a:rPr kumimoji="0" lang="en-US" sz="1000" b="0" i="0" u="none" strike="noStrike" kern="0" cap="none" spc="0" normalizeH="0" baseline="0" noProof="0" dirty="0">
                          <a:ln>
                            <a:noFill/>
                          </a:ln>
                          <a:solidFill>
                            <a:srgbClr val="55555A">
                              <a:lumMod val="75000"/>
                            </a:srgbClr>
                          </a:solidFill>
                          <a:effectLst/>
                          <a:uLnTx/>
                          <a:uFillTx/>
                          <a:latin typeface="Montserrat" panose="00000500000000000000" pitchFamily="2" charset="0"/>
                          <a:ea typeface="ＭＳ Ｐゴシック"/>
                          <a:cs typeface="+mn-cs"/>
                        </a:rPr>
                        <a:t>In person – Sunderland</a:t>
                      </a:r>
                    </a:p>
                  </a:txBody>
                  <a:tcPr marL="0" marR="0" marT="0" marB="0" anchor="ctr"/>
                </a:tc>
                <a:extLst>
                  <a:ext uri="{0D108BD9-81ED-4DB2-BD59-A6C34878D82A}">
                    <a16:rowId xmlns:a16="http://schemas.microsoft.com/office/drawing/2014/main" val="1455943958"/>
                  </a:ext>
                </a:extLst>
              </a:tr>
              <a:tr h="254231">
                <a:tc>
                  <a:txBody>
                    <a:bodyPr/>
                    <a:lstStyle/>
                    <a:p>
                      <a:pPr marL="0" marR="0" lvl="0" indent="0" algn="l" defTabSz="914400" rtl="0" eaLnBrk="1" fontAlgn="base" latinLnBrk="0" hangingPunct="1">
                        <a:lnSpc>
                          <a:spcPct val="100000"/>
                        </a:lnSpc>
                        <a:spcBef>
                          <a:spcPct val="0"/>
                        </a:spcBef>
                        <a:spcAft>
                          <a:spcPts val="600"/>
                        </a:spcAft>
                        <a:buClr>
                          <a:schemeClr val="tx1"/>
                        </a:buClr>
                        <a:buSzTx/>
                        <a:buFontTx/>
                        <a:buNone/>
                        <a:tabLst/>
                        <a:defRPr/>
                      </a:pPr>
                      <a:r>
                        <a:rPr lang="en-US" sz="1000" b="0" dirty="0">
                          <a:solidFill>
                            <a:schemeClr val="dk1"/>
                          </a:solidFill>
                          <a:effectLst/>
                          <a:latin typeface="Montserrat" panose="00000500000000000000" pitchFamily="2" charset="0"/>
                          <a:ea typeface="+mn-ea"/>
                          <a:cs typeface="+mn-cs"/>
                        </a:rPr>
                        <a:t>April 1, 2024</a:t>
                      </a:r>
                    </a:p>
                  </a:txBody>
                  <a:tcPr anchor="ctr"/>
                </a:tc>
                <a:tc>
                  <a:txBody>
                    <a:bodyPr/>
                    <a:lstStyle/>
                    <a:p>
                      <a:pPr algn="l"/>
                      <a:r>
                        <a:rPr lang="en-US" sz="1000" b="0" dirty="0">
                          <a:solidFill>
                            <a:schemeClr val="dk1"/>
                          </a:solidFill>
                          <a:effectLst/>
                          <a:latin typeface="Montserrat" panose="00000500000000000000" pitchFamily="2" charset="0"/>
                          <a:ea typeface="+mn-ea"/>
                          <a:cs typeface="+mn-cs"/>
                        </a:rPr>
                        <a:t>Leicester Select Board Presentation </a:t>
                      </a:r>
                      <a:endParaRPr lang="en-US" sz="1000" b="0" dirty="0">
                        <a:solidFill>
                          <a:schemeClr val="tx1">
                            <a:lumMod val="75000"/>
                          </a:schemeClr>
                        </a:solidFill>
                        <a:latin typeface="Montserrat" panose="00000500000000000000" pitchFamily="2" charset="0"/>
                      </a:endParaRPr>
                    </a:p>
                  </a:txBody>
                  <a:tcPr anchor="ctr"/>
                </a:tc>
                <a:tc>
                  <a:txBody>
                    <a:bodyPr/>
                    <a:lstStyle/>
                    <a:p>
                      <a:pPr algn="l"/>
                      <a:r>
                        <a:rPr lang="en-US" sz="1000" b="0" dirty="0">
                          <a:solidFill>
                            <a:schemeClr val="tx1">
                              <a:lumMod val="75000"/>
                            </a:schemeClr>
                          </a:solidFill>
                          <a:latin typeface="Montserrat" panose="00000500000000000000" pitchFamily="2" charset="0"/>
                        </a:rPr>
                        <a:t>In person </a:t>
                      </a:r>
                    </a:p>
                  </a:txBody>
                  <a:tcPr anchor="ctr"/>
                </a:tc>
                <a:extLst>
                  <a:ext uri="{0D108BD9-81ED-4DB2-BD59-A6C34878D82A}">
                    <a16:rowId xmlns:a16="http://schemas.microsoft.com/office/drawing/2014/main" val="1680149213"/>
                  </a:ext>
                </a:extLst>
              </a:tr>
              <a:tr h="241701">
                <a:tc>
                  <a:txBody>
                    <a:bodyPr/>
                    <a:lstStyle/>
                    <a:p>
                      <a:pPr marL="0" marR="0" lvl="0" indent="0" algn="l" defTabSz="914400" rtl="0" eaLnBrk="1" fontAlgn="base" latinLnBrk="0" hangingPunct="1">
                        <a:lnSpc>
                          <a:spcPct val="100000"/>
                        </a:lnSpc>
                        <a:spcBef>
                          <a:spcPct val="0"/>
                        </a:spcBef>
                        <a:spcAft>
                          <a:spcPts val="600"/>
                        </a:spcAft>
                        <a:buClr>
                          <a:schemeClr val="tx1"/>
                        </a:buClr>
                        <a:buSzTx/>
                        <a:buFontTx/>
                        <a:buNone/>
                        <a:tabLst/>
                        <a:defRPr/>
                      </a:pPr>
                      <a:r>
                        <a:rPr lang="en-US" sz="1000" b="0" dirty="0">
                          <a:solidFill>
                            <a:schemeClr val="dk1"/>
                          </a:solidFill>
                          <a:effectLst/>
                          <a:latin typeface="Montserrat" panose="00000500000000000000" pitchFamily="2" charset="0"/>
                          <a:ea typeface="+mn-ea"/>
                          <a:cs typeface="+mn-cs"/>
                        </a:rPr>
                        <a:t>March 26, 2024</a:t>
                      </a:r>
                    </a:p>
                  </a:txBody>
                  <a:tcPr anchor="ctr"/>
                </a:tc>
                <a:tc>
                  <a:txBody>
                    <a:bodyPr/>
                    <a:lstStyle/>
                    <a:p>
                      <a:pPr algn="l"/>
                      <a:r>
                        <a:rPr lang="en-US" sz="1000" b="0" dirty="0">
                          <a:solidFill>
                            <a:schemeClr val="dk1"/>
                          </a:solidFill>
                          <a:effectLst/>
                          <a:latin typeface="Montserrat" panose="00000500000000000000" pitchFamily="2" charset="0"/>
                          <a:ea typeface="+mn-ea"/>
                          <a:cs typeface="+mn-cs"/>
                        </a:rPr>
                        <a:t>Millbury Select Board Presentation </a:t>
                      </a:r>
                      <a:endParaRPr lang="en-US" sz="1000" b="0" dirty="0">
                        <a:solidFill>
                          <a:schemeClr val="tx1">
                            <a:lumMod val="75000"/>
                          </a:schemeClr>
                        </a:solidFill>
                        <a:latin typeface="Montserrat" panose="00000500000000000000" pitchFamily="2" charset="0"/>
                      </a:endParaRPr>
                    </a:p>
                  </a:txBody>
                  <a:tcPr anchor="ctr"/>
                </a:tc>
                <a:tc>
                  <a:txBody>
                    <a:bodyPr/>
                    <a:lstStyle/>
                    <a:p>
                      <a:pPr algn="l"/>
                      <a:r>
                        <a:rPr lang="en-US" sz="1000" b="0" dirty="0">
                          <a:solidFill>
                            <a:schemeClr val="tx1">
                              <a:lumMod val="75000"/>
                            </a:schemeClr>
                          </a:solidFill>
                          <a:latin typeface="Montserrat" panose="00000500000000000000" pitchFamily="2" charset="0"/>
                        </a:rPr>
                        <a:t>Virtual</a:t>
                      </a:r>
                    </a:p>
                  </a:txBody>
                  <a:tcPr anchor="ctr"/>
                </a:tc>
                <a:extLst>
                  <a:ext uri="{0D108BD9-81ED-4DB2-BD59-A6C34878D82A}">
                    <a16:rowId xmlns:a16="http://schemas.microsoft.com/office/drawing/2014/main" val="4153490057"/>
                  </a:ext>
                </a:extLst>
              </a:tr>
              <a:tr h="241701">
                <a:tc>
                  <a:txBody>
                    <a:bodyPr/>
                    <a:lstStyle/>
                    <a:p>
                      <a:pPr marL="0" marR="0" lvl="0" indent="0" algn="l" defTabSz="914400" rtl="0" eaLnBrk="1" fontAlgn="base" latinLnBrk="0" hangingPunct="1">
                        <a:lnSpc>
                          <a:spcPct val="100000"/>
                        </a:lnSpc>
                        <a:spcBef>
                          <a:spcPct val="0"/>
                        </a:spcBef>
                        <a:spcAft>
                          <a:spcPts val="600"/>
                        </a:spcAft>
                        <a:buClr>
                          <a:schemeClr val="tx1"/>
                        </a:buClr>
                        <a:buSzTx/>
                        <a:buFontTx/>
                        <a:buNone/>
                        <a:tabLst/>
                        <a:defRPr/>
                      </a:pPr>
                      <a:r>
                        <a:rPr lang="en-US" sz="1000" b="0" dirty="0">
                          <a:solidFill>
                            <a:schemeClr val="dk1"/>
                          </a:solidFill>
                          <a:effectLst/>
                          <a:latin typeface="Montserrat" panose="00000500000000000000" pitchFamily="2" charset="0"/>
                          <a:ea typeface="+mn-ea"/>
                          <a:cs typeface="+mn-cs"/>
                        </a:rPr>
                        <a:t>March 25, 2024</a:t>
                      </a:r>
                    </a:p>
                  </a:txBody>
                  <a:tcPr anchor="ctr"/>
                </a:tc>
                <a:tc>
                  <a:txBody>
                    <a:bodyPr/>
                    <a:lstStyle/>
                    <a:p>
                      <a:pPr algn="l"/>
                      <a:r>
                        <a:rPr lang="en-US" sz="1000" b="0" dirty="0">
                          <a:solidFill>
                            <a:schemeClr val="dk1"/>
                          </a:solidFill>
                          <a:effectLst/>
                          <a:latin typeface="Montserrat" panose="00000500000000000000" pitchFamily="2" charset="0"/>
                          <a:ea typeface="+mn-ea"/>
                          <a:cs typeface="+mn-cs"/>
                        </a:rPr>
                        <a:t>Auburn Select Board Presentation </a:t>
                      </a:r>
                      <a:endParaRPr lang="en-US" sz="1000" b="0" dirty="0">
                        <a:solidFill>
                          <a:schemeClr val="tx1">
                            <a:lumMod val="75000"/>
                          </a:schemeClr>
                        </a:solidFill>
                        <a:latin typeface="Montserrat" panose="00000500000000000000" pitchFamily="2" charset="0"/>
                      </a:endParaRPr>
                    </a:p>
                  </a:txBody>
                  <a:tcPr anchor="ctr"/>
                </a:tc>
                <a:tc>
                  <a:txBody>
                    <a:bodyPr/>
                    <a:lstStyle/>
                    <a:p>
                      <a:pPr algn="l"/>
                      <a:r>
                        <a:rPr lang="en-US" sz="1000" b="0" dirty="0">
                          <a:solidFill>
                            <a:schemeClr val="tx1">
                              <a:lumMod val="75000"/>
                            </a:schemeClr>
                          </a:solidFill>
                          <a:latin typeface="Montserrat" panose="00000500000000000000" pitchFamily="2" charset="0"/>
                        </a:rPr>
                        <a:t>In Person</a:t>
                      </a:r>
                    </a:p>
                  </a:txBody>
                  <a:tcPr anchor="ctr"/>
                </a:tc>
                <a:extLst>
                  <a:ext uri="{0D108BD9-81ED-4DB2-BD59-A6C34878D82A}">
                    <a16:rowId xmlns:a16="http://schemas.microsoft.com/office/drawing/2014/main" val="2262223012"/>
                  </a:ext>
                </a:extLst>
              </a:tr>
              <a:tr h="249122">
                <a:tc>
                  <a:txBody>
                    <a:bodyPr/>
                    <a:lstStyle/>
                    <a:p>
                      <a:pPr marL="0" marR="0" lvl="0" indent="0" algn="l" defTabSz="914400" rtl="0" eaLnBrk="1" fontAlgn="base" latinLnBrk="0" hangingPunct="1">
                        <a:lnSpc>
                          <a:spcPct val="100000"/>
                        </a:lnSpc>
                        <a:spcBef>
                          <a:spcPct val="0"/>
                        </a:spcBef>
                        <a:spcAft>
                          <a:spcPts val="600"/>
                        </a:spcAft>
                        <a:buClr>
                          <a:schemeClr val="tx1"/>
                        </a:buClr>
                        <a:buSzTx/>
                        <a:buFontTx/>
                        <a:buNone/>
                        <a:tabLst/>
                        <a:defRPr/>
                      </a:pPr>
                      <a:r>
                        <a:rPr lang="en-US" sz="1000" b="0" dirty="0">
                          <a:solidFill>
                            <a:schemeClr val="dk1"/>
                          </a:solidFill>
                          <a:effectLst/>
                          <a:latin typeface="Montserrat" panose="00000500000000000000" pitchFamily="2" charset="0"/>
                          <a:ea typeface="+mn-ea"/>
                          <a:cs typeface="+mn-cs"/>
                        </a:rPr>
                        <a:t>March 19, 2024</a:t>
                      </a:r>
                    </a:p>
                  </a:txBody>
                  <a:tcPr anchor="ctr"/>
                </a:tc>
                <a:tc>
                  <a:txBody>
                    <a:bodyPr/>
                    <a:lstStyle/>
                    <a:p>
                      <a:pPr algn="l"/>
                      <a:r>
                        <a:rPr lang="en-US" sz="1000" b="0" dirty="0">
                          <a:solidFill>
                            <a:schemeClr val="dk1"/>
                          </a:solidFill>
                          <a:effectLst/>
                          <a:latin typeface="Montserrat" panose="00000500000000000000" pitchFamily="2" charset="0"/>
                          <a:ea typeface="+mn-ea"/>
                          <a:cs typeface="+mn-cs"/>
                        </a:rPr>
                        <a:t>Ware Select Board Presentation </a:t>
                      </a:r>
                      <a:endParaRPr lang="en-US" sz="1000" b="0" dirty="0">
                        <a:solidFill>
                          <a:schemeClr val="tx1">
                            <a:lumMod val="75000"/>
                          </a:schemeClr>
                        </a:solidFill>
                        <a:latin typeface="Montserrat" panose="00000500000000000000" pitchFamily="2" charset="0"/>
                      </a:endParaRPr>
                    </a:p>
                  </a:txBody>
                  <a:tcPr anchor="ctr"/>
                </a:tc>
                <a:tc>
                  <a:txBody>
                    <a:bodyPr/>
                    <a:lstStyle/>
                    <a:p>
                      <a:pPr algn="l"/>
                      <a:r>
                        <a:rPr lang="en-US" sz="1000" b="0" dirty="0">
                          <a:solidFill>
                            <a:schemeClr val="tx1">
                              <a:lumMod val="75000"/>
                            </a:schemeClr>
                          </a:solidFill>
                          <a:latin typeface="Montserrat" panose="00000500000000000000" pitchFamily="2" charset="0"/>
                        </a:rPr>
                        <a:t>Virtual</a:t>
                      </a:r>
                    </a:p>
                  </a:txBody>
                  <a:tcPr anchor="ctr"/>
                </a:tc>
                <a:extLst>
                  <a:ext uri="{0D108BD9-81ED-4DB2-BD59-A6C34878D82A}">
                    <a16:rowId xmlns:a16="http://schemas.microsoft.com/office/drawing/2014/main" val="910957550"/>
                  </a:ext>
                </a:extLst>
              </a:tr>
              <a:tr h="251525">
                <a:tc>
                  <a:txBody>
                    <a:bodyPr/>
                    <a:lstStyle/>
                    <a:p>
                      <a:pPr marL="0" marR="0" lvl="0" indent="0" algn="l" defTabSz="914400" rtl="0" eaLnBrk="1" fontAlgn="base" latinLnBrk="0" hangingPunct="1">
                        <a:lnSpc>
                          <a:spcPct val="100000"/>
                        </a:lnSpc>
                        <a:spcBef>
                          <a:spcPct val="0"/>
                        </a:spcBef>
                        <a:spcAft>
                          <a:spcPts val="600"/>
                        </a:spcAft>
                        <a:buClr>
                          <a:schemeClr val="tx1"/>
                        </a:buClr>
                        <a:buSzTx/>
                        <a:buFontTx/>
                        <a:buNone/>
                        <a:tabLst/>
                        <a:defRPr/>
                      </a:pPr>
                      <a:r>
                        <a:rPr lang="en-US" sz="1000" b="0" dirty="0">
                          <a:solidFill>
                            <a:schemeClr val="dk1"/>
                          </a:solidFill>
                          <a:effectLst/>
                          <a:latin typeface="Montserrat" panose="00000500000000000000" pitchFamily="2" charset="0"/>
                          <a:ea typeface="+mn-ea"/>
                          <a:cs typeface="+mn-cs"/>
                        </a:rPr>
                        <a:t>March 4, 2024</a:t>
                      </a:r>
                    </a:p>
                  </a:txBody>
                  <a:tcPr anchor="ctr"/>
                </a:tc>
                <a:tc>
                  <a:txBody>
                    <a:bodyPr/>
                    <a:lstStyle/>
                    <a:p>
                      <a:pPr algn="l"/>
                      <a:r>
                        <a:rPr lang="en-US" sz="1000" b="0" dirty="0">
                          <a:solidFill>
                            <a:schemeClr val="dk1"/>
                          </a:solidFill>
                          <a:effectLst/>
                          <a:latin typeface="Montserrat" panose="00000500000000000000" pitchFamily="2" charset="0"/>
                          <a:ea typeface="+mn-ea"/>
                          <a:cs typeface="+mn-cs"/>
                        </a:rPr>
                        <a:t>West Brookfield Select Board Presentation </a:t>
                      </a:r>
                      <a:endParaRPr lang="en-US" sz="1000" b="0" dirty="0">
                        <a:solidFill>
                          <a:schemeClr val="tx1">
                            <a:lumMod val="75000"/>
                          </a:schemeClr>
                        </a:solidFill>
                        <a:latin typeface="Montserrat" panose="00000500000000000000" pitchFamily="2" charset="0"/>
                      </a:endParaRPr>
                    </a:p>
                  </a:txBody>
                  <a:tcPr anchor="ctr"/>
                </a:tc>
                <a:tc>
                  <a:txBody>
                    <a:bodyPr/>
                    <a:lstStyle/>
                    <a:p>
                      <a:pPr algn="l"/>
                      <a:r>
                        <a:rPr lang="en-US" sz="1000" b="0" dirty="0">
                          <a:solidFill>
                            <a:schemeClr val="tx1">
                              <a:lumMod val="75000"/>
                            </a:schemeClr>
                          </a:solidFill>
                          <a:latin typeface="Montserrat" panose="00000500000000000000" pitchFamily="2" charset="0"/>
                        </a:rPr>
                        <a:t>In Person</a:t>
                      </a:r>
                    </a:p>
                  </a:txBody>
                  <a:tcPr anchor="ctr"/>
                </a:tc>
                <a:extLst>
                  <a:ext uri="{0D108BD9-81ED-4DB2-BD59-A6C34878D82A}">
                    <a16:rowId xmlns:a16="http://schemas.microsoft.com/office/drawing/2014/main" val="737995364"/>
                  </a:ext>
                </a:extLst>
              </a:tr>
              <a:tr h="241701">
                <a:tc>
                  <a:txBody>
                    <a:bodyPr/>
                    <a:lstStyle/>
                    <a:p>
                      <a:pPr marL="0" marR="0" lvl="0" indent="0" algn="l" defTabSz="914400" rtl="0" eaLnBrk="1" fontAlgn="base" latinLnBrk="0" hangingPunct="1">
                        <a:lnSpc>
                          <a:spcPct val="100000"/>
                        </a:lnSpc>
                        <a:spcBef>
                          <a:spcPct val="0"/>
                        </a:spcBef>
                        <a:spcAft>
                          <a:spcPts val="600"/>
                        </a:spcAft>
                        <a:buClr>
                          <a:schemeClr val="tx1"/>
                        </a:buClr>
                        <a:buSzTx/>
                        <a:buFontTx/>
                        <a:buNone/>
                        <a:tabLst/>
                        <a:defRPr/>
                      </a:pPr>
                      <a:r>
                        <a:rPr lang="en-US" sz="1000" b="0" dirty="0">
                          <a:solidFill>
                            <a:schemeClr val="dk1"/>
                          </a:solidFill>
                          <a:effectLst/>
                          <a:latin typeface="Montserrat" panose="00000500000000000000" pitchFamily="2" charset="0"/>
                          <a:ea typeface="+mn-ea"/>
                          <a:cs typeface="+mn-cs"/>
                        </a:rPr>
                        <a:t>March 3, 2024</a:t>
                      </a:r>
                    </a:p>
                  </a:txBody>
                  <a:tcPr anchor="ctr"/>
                </a:tc>
                <a:tc>
                  <a:txBody>
                    <a:bodyPr/>
                    <a:lstStyle/>
                    <a:p>
                      <a:pPr algn="l"/>
                      <a:r>
                        <a:rPr lang="en-US" sz="1000" b="0" dirty="0">
                          <a:solidFill>
                            <a:schemeClr val="dk1"/>
                          </a:solidFill>
                          <a:effectLst/>
                          <a:latin typeface="Montserrat" panose="00000500000000000000" pitchFamily="2" charset="0"/>
                          <a:ea typeface="+mn-ea"/>
                          <a:cs typeface="+mn-cs"/>
                        </a:rPr>
                        <a:t>Belchertown Select Board Presentation </a:t>
                      </a:r>
                      <a:endParaRPr lang="en-US" sz="1000" b="0" dirty="0">
                        <a:solidFill>
                          <a:schemeClr val="tx1">
                            <a:lumMod val="75000"/>
                          </a:schemeClr>
                        </a:solidFill>
                        <a:latin typeface="Montserrat" panose="00000500000000000000" pitchFamily="2" charset="0"/>
                      </a:endParaRPr>
                    </a:p>
                  </a:txBody>
                  <a:tcPr anchor="ctr"/>
                </a:tc>
                <a:tc>
                  <a:txBody>
                    <a:bodyPr/>
                    <a:lstStyle/>
                    <a:p>
                      <a:pPr algn="l"/>
                      <a:r>
                        <a:rPr lang="en-US" sz="1000" b="0" dirty="0">
                          <a:solidFill>
                            <a:schemeClr val="dk1"/>
                          </a:solidFill>
                          <a:effectLst/>
                          <a:latin typeface="Montserrat" panose="00000500000000000000" pitchFamily="2" charset="0"/>
                          <a:ea typeface="+mn-ea"/>
                          <a:cs typeface="+mn-cs"/>
                        </a:rPr>
                        <a:t>Virtual </a:t>
                      </a:r>
                      <a:endParaRPr lang="en-US" sz="1000" b="0" dirty="0">
                        <a:solidFill>
                          <a:schemeClr val="tx1">
                            <a:lumMod val="75000"/>
                          </a:schemeClr>
                        </a:solidFill>
                        <a:latin typeface="Montserrat" panose="00000500000000000000" pitchFamily="2" charset="0"/>
                      </a:endParaRPr>
                    </a:p>
                  </a:txBody>
                  <a:tcPr anchor="ctr"/>
                </a:tc>
                <a:extLst>
                  <a:ext uri="{0D108BD9-81ED-4DB2-BD59-A6C34878D82A}">
                    <a16:rowId xmlns:a16="http://schemas.microsoft.com/office/drawing/2014/main" val="2535657640"/>
                  </a:ext>
                </a:extLst>
              </a:tr>
              <a:tr h="241701">
                <a:tc>
                  <a:txBody>
                    <a:bodyPr/>
                    <a:lstStyle/>
                    <a:p>
                      <a:pPr marL="0" marR="0" lvl="0" indent="0" algn="l" defTabSz="914400" rtl="0" eaLnBrk="1" fontAlgn="base" latinLnBrk="0" hangingPunct="1">
                        <a:lnSpc>
                          <a:spcPct val="100000"/>
                        </a:lnSpc>
                        <a:spcBef>
                          <a:spcPct val="0"/>
                        </a:spcBef>
                        <a:spcAft>
                          <a:spcPts val="600"/>
                        </a:spcAft>
                        <a:buClr>
                          <a:schemeClr val="tx1"/>
                        </a:buClr>
                        <a:buSzTx/>
                        <a:buFontTx/>
                        <a:buNone/>
                        <a:tabLst/>
                        <a:defRPr/>
                      </a:pPr>
                      <a:r>
                        <a:rPr lang="en-US" sz="1000" b="0" dirty="0">
                          <a:solidFill>
                            <a:schemeClr val="dk1"/>
                          </a:solidFill>
                          <a:effectLst/>
                          <a:latin typeface="Montserrat" panose="00000500000000000000" pitchFamily="2" charset="0"/>
                          <a:ea typeface="+mn-ea"/>
                          <a:cs typeface="+mn-cs"/>
                        </a:rPr>
                        <a:t>February 26, 2024</a:t>
                      </a:r>
                    </a:p>
                  </a:txBody>
                  <a:tcPr anchor="ctr"/>
                </a:tc>
                <a:tc>
                  <a:txBody>
                    <a:bodyPr/>
                    <a:lstStyle/>
                    <a:p>
                      <a:pPr algn="l"/>
                      <a:r>
                        <a:rPr lang="en-US" sz="1000" b="0" dirty="0">
                          <a:solidFill>
                            <a:schemeClr val="dk1"/>
                          </a:solidFill>
                          <a:effectLst/>
                          <a:latin typeface="Montserrat" panose="00000500000000000000" pitchFamily="2" charset="0"/>
                          <a:ea typeface="+mn-ea"/>
                          <a:cs typeface="+mn-cs"/>
                        </a:rPr>
                        <a:t>Spencer Select Board Presentation </a:t>
                      </a:r>
                      <a:endParaRPr lang="en-US" sz="1000" b="0" dirty="0">
                        <a:solidFill>
                          <a:schemeClr val="tx1">
                            <a:lumMod val="75000"/>
                          </a:schemeClr>
                        </a:solidFill>
                        <a:latin typeface="Montserrat" panose="00000500000000000000" pitchFamily="2" charset="0"/>
                      </a:endParaRPr>
                    </a:p>
                  </a:txBody>
                  <a:tcPr anchor="ctr"/>
                </a:tc>
                <a:tc>
                  <a:txBody>
                    <a:bodyPr/>
                    <a:lstStyle/>
                    <a:p>
                      <a:pPr algn="l"/>
                      <a:r>
                        <a:rPr lang="en-US" sz="1000" b="0" dirty="0">
                          <a:solidFill>
                            <a:schemeClr val="dk1"/>
                          </a:solidFill>
                          <a:effectLst/>
                          <a:latin typeface="Montserrat" panose="00000500000000000000" pitchFamily="2" charset="0"/>
                          <a:ea typeface="+mn-ea"/>
                          <a:cs typeface="+mn-cs"/>
                        </a:rPr>
                        <a:t>In Person </a:t>
                      </a:r>
                      <a:endParaRPr lang="en-US" sz="1000" b="0" dirty="0">
                        <a:solidFill>
                          <a:schemeClr val="tx1">
                            <a:lumMod val="75000"/>
                          </a:schemeClr>
                        </a:solidFill>
                        <a:latin typeface="Montserrat" panose="00000500000000000000" pitchFamily="2" charset="0"/>
                      </a:endParaRPr>
                    </a:p>
                  </a:txBody>
                  <a:tcPr anchor="ctr"/>
                </a:tc>
                <a:extLst>
                  <a:ext uri="{0D108BD9-81ED-4DB2-BD59-A6C34878D82A}">
                    <a16:rowId xmlns:a16="http://schemas.microsoft.com/office/drawing/2014/main" val="2921096238"/>
                  </a:ext>
                </a:extLst>
              </a:tr>
              <a:tr h="241701">
                <a:tc>
                  <a:txBody>
                    <a:bodyPr/>
                    <a:lstStyle/>
                    <a:p>
                      <a:pPr marL="0" marR="0" lvl="0" indent="0" algn="l" defTabSz="914400" rtl="0" eaLnBrk="1" fontAlgn="base" latinLnBrk="0" hangingPunct="1">
                        <a:lnSpc>
                          <a:spcPct val="100000"/>
                        </a:lnSpc>
                        <a:spcBef>
                          <a:spcPct val="0"/>
                        </a:spcBef>
                        <a:spcAft>
                          <a:spcPts val="600"/>
                        </a:spcAft>
                        <a:buClr>
                          <a:schemeClr val="tx1"/>
                        </a:buClr>
                        <a:buSzTx/>
                        <a:buFontTx/>
                        <a:buNone/>
                        <a:tabLst/>
                        <a:defRPr/>
                      </a:pPr>
                      <a:r>
                        <a:rPr lang="en-US" sz="1000" b="0" dirty="0">
                          <a:solidFill>
                            <a:schemeClr val="dk1"/>
                          </a:solidFill>
                          <a:effectLst/>
                          <a:latin typeface="Montserrat" panose="00000500000000000000" pitchFamily="2" charset="0"/>
                          <a:ea typeface="+mn-ea"/>
                          <a:cs typeface="+mn-cs"/>
                        </a:rPr>
                        <a:t>February 13, 2024</a:t>
                      </a:r>
                    </a:p>
                  </a:txBody>
                  <a:tcPr anchor="ctr"/>
                </a:tc>
                <a:tc>
                  <a:txBody>
                    <a:bodyPr/>
                    <a:lstStyle/>
                    <a:p>
                      <a:pPr algn="l"/>
                      <a:r>
                        <a:rPr lang="en-US" sz="1000" b="0" dirty="0">
                          <a:solidFill>
                            <a:schemeClr val="dk1"/>
                          </a:solidFill>
                          <a:effectLst/>
                          <a:latin typeface="Montserrat" panose="00000500000000000000" pitchFamily="2" charset="0"/>
                          <a:ea typeface="+mn-ea"/>
                          <a:cs typeface="+mn-cs"/>
                        </a:rPr>
                        <a:t>Shutesbury Select Board Presentation </a:t>
                      </a:r>
                      <a:endParaRPr lang="en-US" sz="1000" b="0" dirty="0">
                        <a:solidFill>
                          <a:schemeClr val="tx1">
                            <a:lumMod val="75000"/>
                          </a:schemeClr>
                        </a:solidFill>
                        <a:latin typeface="Montserrat" panose="00000500000000000000" pitchFamily="2" charset="0"/>
                      </a:endParaRPr>
                    </a:p>
                  </a:txBody>
                  <a:tcPr anchor="ctr"/>
                </a:tc>
                <a:tc>
                  <a:txBody>
                    <a:bodyPr/>
                    <a:lstStyle/>
                    <a:p>
                      <a:pPr algn="l"/>
                      <a:r>
                        <a:rPr lang="en-US" sz="1000" b="0" dirty="0">
                          <a:solidFill>
                            <a:schemeClr val="dk1"/>
                          </a:solidFill>
                          <a:effectLst/>
                          <a:latin typeface="Montserrat" panose="00000500000000000000" pitchFamily="2" charset="0"/>
                          <a:ea typeface="+mn-ea"/>
                          <a:cs typeface="+mn-cs"/>
                        </a:rPr>
                        <a:t>Virtual</a:t>
                      </a:r>
                      <a:endParaRPr lang="en-US" sz="1000" b="0" dirty="0">
                        <a:solidFill>
                          <a:schemeClr val="tx1">
                            <a:lumMod val="75000"/>
                          </a:schemeClr>
                        </a:solidFill>
                        <a:latin typeface="Montserrat" panose="00000500000000000000" pitchFamily="2" charset="0"/>
                      </a:endParaRPr>
                    </a:p>
                  </a:txBody>
                  <a:tcPr anchor="ctr"/>
                </a:tc>
                <a:extLst>
                  <a:ext uri="{0D108BD9-81ED-4DB2-BD59-A6C34878D82A}">
                    <a16:rowId xmlns:a16="http://schemas.microsoft.com/office/drawing/2014/main" val="2121275591"/>
                  </a:ext>
                </a:extLst>
              </a:tr>
              <a:tr h="241701">
                <a:tc>
                  <a:txBody>
                    <a:bodyPr/>
                    <a:lstStyle/>
                    <a:p>
                      <a:pPr marL="0" marR="0" lvl="0" indent="0" algn="l" defTabSz="914400" rtl="0" eaLnBrk="1" fontAlgn="base" latinLnBrk="0" hangingPunct="1">
                        <a:lnSpc>
                          <a:spcPct val="100000"/>
                        </a:lnSpc>
                        <a:spcBef>
                          <a:spcPct val="0"/>
                        </a:spcBef>
                        <a:spcAft>
                          <a:spcPts val="600"/>
                        </a:spcAft>
                        <a:buClr>
                          <a:schemeClr val="tx1"/>
                        </a:buClr>
                        <a:buSzTx/>
                        <a:buFontTx/>
                        <a:buNone/>
                        <a:tabLst/>
                        <a:defRPr/>
                      </a:pPr>
                      <a:r>
                        <a:rPr lang="en-US" sz="1000" b="0" dirty="0">
                          <a:solidFill>
                            <a:schemeClr val="dk1"/>
                          </a:solidFill>
                          <a:effectLst/>
                          <a:latin typeface="Montserrat" panose="00000500000000000000" pitchFamily="2" charset="0"/>
                          <a:ea typeface="+mn-ea"/>
                          <a:cs typeface="+mn-cs"/>
                        </a:rPr>
                        <a:t>December 18, 2023</a:t>
                      </a:r>
                    </a:p>
                  </a:txBody>
                  <a:tcPr anchor="ctr"/>
                </a:tc>
                <a:tc>
                  <a:txBody>
                    <a:bodyPr/>
                    <a:lstStyle/>
                    <a:p>
                      <a:pPr marL="0" marR="0" lvl="0" indent="0" algn="l" defTabSz="914400" rtl="0" eaLnBrk="1" fontAlgn="base" latinLnBrk="0" hangingPunct="1">
                        <a:lnSpc>
                          <a:spcPct val="100000"/>
                        </a:lnSpc>
                        <a:spcBef>
                          <a:spcPct val="0"/>
                        </a:spcBef>
                        <a:spcAft>
                          <a:spcPts val="600"/>
                        </a:spcAft>
                        <a:buClr>
                          <a:schemeClr val="tx1"/>
                        </a:buClr>
                        <a:buSzTx/>
                        <a:buFontTx/>
                        <a:buNone/>
                        <a:tabLst/>
                        <a:defRPr/>
                      </a:pPr>
                      <a:r>
                        <a:rPr lang="en-US" sz="1000" b="0" dirty="0">
                          <a:solidFill>
                            <a:schemeClr val="dk1"/>
                          </a:solidFill>
                          <a:effectLst/>
                          <a:latin typeface="Montserrat" panose="00000500000000000000" pitchFamily="2" charset="0"/>
                          <a:ea typeface="+mn-ea"/>
                          <a:cs typeface="+mn-cs"/>
                        </a:rPr>
                        <a:t>Conway and Pelham Select Board Presentation</a:t>
                      </a:r>
                    </a:p>
                  </a:txBody>
                  <a:tcPr anchor="ctr"/>
                </a:tc>
                <a:tc>
                  <a:txBody>
                    <a:bodyPr/>
                    <a:lstStyle/>
                    <a:p>
                      <a:pPr algn="l"/>
                      <a:r>
                        <a:rPr lang="en-US" sz="1000" b="0" dirty="0">
                          <a:solidFill>
                            <a:schemeClr val="tx1">
                              <a:lumMod val="75000"/>
                            </a:schemeClr>
                          </a:solidFill>
                          <a:latin typeface="Montserrat" panose="00000500000000000000" pitchFamily="2" charset="0"/>
                        </a:rPr>
                        <a:t>Virtual</a:t>
                      </a:r>
                    </a:p>
                  </a:txBody>
                  <a:tcPr anchor="ctr"/>
                </a:tc>
                <a:extLst>
                  <a:ext uri="{0D108BD9-81ED-4DB2-BD59-A6C34878D82A}">
                    <a16:rowId xmlns:a16="http://schemas.microsoft.com/office/drawing/2014/main" val="1323529042"/>
                  </a:ext>
                </a:extLst>
              </a:tr>
              <a:tr h="241701">
                <a:tc>
                  <a:txBody>
                    <a:bodyPr/>
                    <a:lstStyle/>
                    <a:p>
                      <a:pPr marL="0" marR="0" lvl="0" indent="0" algn="l" defTabSz="914400" rtl="0" eaLnBrk="1" fontAlgn="base" latinLnBrk="0" hangingPunct="1">
                        <a:lnSpc>
                          <a:spcPct val="100000"/>
                        </a:lnSpc>
                        <a:spcBef>
                          <a:spcPct val="0"/>
                        </a:spcBef>
                        <a:spcAft>
                          <a:spcPts val="600"/>
                        </a:spcAft>
                        <a:buClr>
                          <a:schemeClr val="tx1"/>
                        </a:buClr>
                        <a:buSzTx/>
                        <a:buFontTx/>
                        <a:buNone/>
                        <a:tabLst/>
                        <a:defRPr/>
                      </a:pPr>
                      <a:r>
                        <a:rPr lang="en-US" sz="1000" b="0" dirty="0">
                          <a:solidFill>
                            <a:schemeClr val="dk1"/>
                          </a:solidFill>
                          <a:effectLst/>
                          <a:latin typeface="Montserrat" panose="00000500000000000000" pitchFamily="2" charset="0"/>
                          <a:ea typeface="+mn-ea"/>
                          <a:cs typeface="+mn-cs"/>
                        </a:rPr>
                        <a:t>December 11, 2023</a:t>
                      </a:r>
                    </a:p>
                  </a:txBody>
                  <a:tcPr anchor="ctr"/>
                </a:tc>
                <a:tc>
                  <a:txBody>
                    <a:bodyPr/>
                    <a:lstStyle/>
                    <a:p>
                      <a:pPr marL="0" marR="0" lvl="0" indent="0" algn="l" defTabSz="914400" rtl="0" eaLnBrk="1" fontAlgn="base" latinLnBrk="0" hangingPunct="1">
                        <a:lnSpc>
                          <a:spcPct val="100000"/>
                        </a:lnSpc>
                        <a:spcBef>
                          <a:spcPct val="0"/>
                        </a:spcBef>
                        <a:spcAft>
                          <a:spcPts val="600"/>
                        </a:spcAft>
                        <a:buClr>
                          <a:schemeClr val="tx1"/>
                        </a:buClr>
                        <a:buSzTx/>
                        <a:buFontTx/>
                        <a:buNone/>
                        <a:tabLst/>
                        <a:defRPr/>
                      </a:pPr>
                      <a:r>
                        <a:rPr lang="en-US" sz="1000" b="0" dirty="0">
                          <a:solidFill>
                            <a:schemeClr val="dk1"/>
                          </a:solidFill>
                          <a:effectLst/>
                          <a:latin typeface="Montserrat" panose="00000500000000000000" pitchFamily="2" charset="0"/>
                          <a:ea typeface="+mn-ea"/>
                          <a:cs typeface="+mn-cs"/>
                        </a:rPr>
                        <a:t>Sunderland Select Board </a:t>
                      </a:r>
                    </a:p>
                  </a:txBody>
                  <a:tcPr anchor="ctr"/>
                </a:tc>
                <a:tc>
                  <a:txBody>
                    <a:bodyPr/>
                    <a:lstStyle/>
                    <a:p>
                      <a:pPr algn="l"/>
                      <a:r>
                        <a:rPr lang="en-US" sz="1000" b="0" dirty="0">
                          <a:solidFill>
                            <a:schemeClr val="tx1">
                              <a:lumMod val="75000"/>
                            </a:schemeClr>
                          </a:solidFill>
                          <a:latin typeface="Montserrat" panose="00000500000000000000" pitchFamily="2" charset="0"/>
                        </a:rPr>
                        <a:t>Virtual</a:t>
                      </a:r>
                    </a:p>
                  </a:txBody>
                  <a:tcPr anchor="ctr"/>
                </a:tc>
                <a:extLst>
                  <a:ext uri="{0D108BD9-81ED-4DB2-BD59-A6C34878D82A}">
                    <a16:rowId xmlns:a16="http://schemas.microsoft.com/office/drawing/2014/main" val="2252420584"/>
                  </a:ext>
                </a:extLst>
              </a:tr>
              <a:tr h="241701">
                <a:tc>
                  <a:txBody>
                    <a:bodyPr/>
                    <a:lstStyle/>
                    <a:p>
                      <a:pPr algn="l"/>
                      <a:r>
                        <a:rPr lang="en-US" sz="1000" b="0" dirty="0">
                          <a:solidFill>
                            <a:schemeClr val="tx1">
                              <a:lumMod val="75000"/>
                            </a:schemeClr>
                          </a:solidFill>
                          <a:effectLst/>
                          <a:latin typeface="Montserrat" panose="00000500000000000000" pitchFamily="2" charset="0"/>
                          <a:ea typeface="Times New Roman" panose="02020603050405020304" pitchFamily="18" charset="0"/>
                        </a:rPr>
                        <a:t>December 5, 2023</a:t>
                      </a:r>
                      <a:endParaRPr lang="en-US" sz="1000" b="0" dirty="0">
                        <a:solidFill>
                          <a:schemeClr val="tx1">
                            <a:lumMod val="75000"/>
                          </a:schemeClr>
                        </a:solidFill>
                        <a:latin typeface="Montserrat" panose="00000500000000000000" pitchFamily="2" charset="0"/>
                      </a:endParaRPr>
                    </a:p>
                  </a:txBody>
                  <a:tcPr anchor="ctr"/>
                </a:tc>
                <a:tc>
                  <a:txBody>
                    <a:bodyPr/>
                    <a:lstStyle/>
                    <a:p>
                      <a:pPr algn="l"/>
                      <a:r>
                        <a:rPr lang="en-US" sz="1000" b="0" dirty="0">
                          <a:solidFill>
                            <a:schemeClr val="tx1">
                              <a:lumMod val="75000"/>
                            </a:schemeClr>
                          </a:solidFill>
                          <a:effectLst/>
                          <a:latin typeface="Montserrat" panose="00000500000000000000" pitchFamily="2" charset="0"/>
                          <a:ea typeface="Times New Roman" panose="02020603050405020304" pitchFamily="18" charset="0"/>
                        </a:rPr>
                        <a:t>Leverett Select Board Presentation</a:t>
                      </a:r>
                      <a:endParaRPr lang="en-US" sz="1000" b="0" dirty="0">
                        <a:solidFill>
                          <a:schemeClr val="tx1">
                            <a:lumMod val="75000"/>
                          </a:schemeClr>
                        </a:solidFill>
                        <a:latin typeface="Montserrat" panose="00000500000000000000" pitchFamily="2" charset="0"/>
                      </a:endParaRPr>
                    </a:p>
                  </a:txBody>
                  <a:tcPr anchor="ctr"/>
                </a:tc>
                <a:tc>
                  <a:txBody>
                    <a:bodyPr/>
                    <a:lstStyle/>
                    <a:p>
                      <a:pPr algn="l"/>
                      <a:r>
                        <a:rPr lang="en-US" sz="1000" b="0" dirty="0">
                          <a:solidFill>
                            <a:schemeClr val="tx1">
                              <a:lumMod val="75000"/>
                            </a:schemeClr>
                          </a:solidFill>
                          <a:latin typeface="Montserrat" panose="00000500000000000000" pitchFamily="2" charset="0"/>
                        </a:rPr>
                        <a:t>In person</a:t>
                      </a:r>
                    </a:p>
                  </a:txBody>
                  <a:tcPr anchor="ctr"/>
                </a:tc>
                <a:extLst>
                  <a:ext uri="{0D108BD9-81ED-4DB2-BD59-A6C34878D82A}">
                    <a16:rowId xmlns:a16="http://schemas.microsoft.com/office/drawing/2014/main" val="2837539187"/>
                  </a:ext>
                </a:extLst>
              </a:tr>
              <a:tr h="241701">
                <a:tc>
                  <a:txBody>
                    <a:bodyPr/>
                    <a:lstStyle/>
                    <a:p>
                      <a:pPr algn="l"/>
                      <a:r>
                        <a:rPr lang="en-US" sz="1000" b="0" dirty="0">
                          <a:solidFill>
                            <a:schemeClr val="tx1">
                              <a:lumMod val="75000"/>
                            </a:schemeClr>
                          </a:solidFill>
                          <a:effectLst/>
                          <a:latin typeface="Montserrat" panose="00000500000000000000" pitchFamily="2" charset="0"/>
                          <a:ea typeface="Times New Roman" panose="02020603050405020304" pitchFamily="18" charset="0"/>
                        </a:rPr>
                        <a:t>December 4, 2023</a:t>
                      </a:r>
                      <a:endParaRPr lang="en-US" sz="1000" b="0" dirty="0">
                        <a:solidFill>
                          <a:schemeClr val="tx1">
                            <a:lumMod val="75000"/>
                          </a:schemeClr>
                        </a:solidFill>
                        <a:latin typeface="Montserrat" panose="00000500000000000000" pitchFamily="2" charset="0"/>
                      </a:endParaRPr>
                    </a:p>
                  </a:txBody>
                  <a:tcPr anchor="ctr"/>
                </a:tc>
                <a:tc>
                  <a:txBody>
                    <a:bodyPr/>
                    <a:lstStyle/>
                    <a:p>
                      <a:pPr algn="l"/>
                      <a:r>
                        <a:rPr lang="en-US" sz="1000" b="0" dirty="0">
                          <a:solidFill>
                            <a:schemeClr val="tx1">
                              <a:lumMod val="75000"/>
                            </a:schemeClr>
                          </a:solidFill>
                          <a:effectLst/>
                          <a:latin typeface="Montserrat" panose="00000500000000000000" pitchFamily="2" charset="0"/>
                          <a:ea typeface="Times New Roman" panose="02020603050405020304" pitchFamily="18" charset="0"/>
                        </a:rPr>
                        <a:t>Shelburne Select Board Presentation</a:t>
                      </a:r>
                      <a:endParaRPr lang="en-US" sz="1000" b="0" dirty="0">
                        <a:solidFill>
                          <a:schemeClr val="tx1">
                            <a:lumMod val="75000"/>
                          </a:schemeClr>
                        </a:solidFill>
                        <a:latin typeface="Montserrat" panose="00000500000000000000" pitchFamily="2" charset="0"/>
                      </a:endParaRPr>
                    </a:p>
                  </a:txBody>
                  <a:tcPr anchor="ctr"/>
                </a:tc>
                <a:tc>
                  <a:txBody>
                    <a:bodyPr/>
                    <a:lstStyle/>
                    <a:p>
                      <a:pPr algn="l"/>
                      <a:r>
                        <a:rPr lang="en-US" sz="1000" b="0" dirty="0">
                          <a:solidFill>
                            <a:schemeClr val="tx1">
                              <a:lumMod val="75000"/>
                            </a:schemeClr>
                          </a:solidFill>
                          <a:latin typeface="Montserrat" panose="00000500000000000000" pitchFamily="2" charset="0"/>
                        </a:rPr>
                        <a:t>Virtual</a:t>
                      </a:r>
                    </a:p>
                  </a:txBody>
                  <a:tcPr anchor="ctr"/>
                </a:tc>
                <a:extLst>
                  <a:ext uri="{0D108BD9-81ED-4DB2-BD59-A6C34878D82A}">
                    <a16:rowId xmlns:a16="http://schemas.microsoft.com/office/drawing/2014/main" val="3795894758"/>
                  </a:ext>
                </a:extLst>
              </a:tr>
            </a:tbl>
          </a:graphicData>
        </a:graphic>
      </p:graphicFrame>
      <p:sp>
        <p:nvSpPr>
          <p:cNvPr id="4" name="Footer Placeholder 2">
            <a:extLst>
              <a:ext uri="{FF2B5EF4-FFF2-40B4-BE49-F238E27FC236}">
                <a16:creationId xmlns:a16="http://schemas.microsoft.com/office/drawing/2014/main" id="{D122AD64-652B-6DA8-2295-A3F19ABED4C1}"/>
              </a:ext>
            </a:extLst>
          </p:cNvPr>
          <p:cNvSpPr txBox="1">
            <a:spLocks/>
          </p:cNvSpPr>
          <p:nvPr/>
        </p:nvSpPr>
        <p:spPr>
          <a:xfrm>
            <a:off x="1251058" y="6301216"/>
            <a:ext cx="6547605" cy="161583"/>
          </a:xfrm>
          <a:prstGeom prst="rect">
            <a:avLst/>
          </a:prstGeom>
        </p:spPr>
        <p:txBody>
          <a:bodyPr lIns="91440" tIns="45720" rIns="91440" bIns="45720" anchor="t"/>
          <a:lstStyle>
            <a:defPPr>
              <a:defRPr lang="en-GB"/>
            </a:defPPr>
            <a:lvl1pPr marL="0" indent="0" algn="l" rtl="0" eaLnBrk="1" fontAlgn="base" hangingPunct="1">
              <a:spcBef>
                <a:spcPct val="0"/>
              </a:spcBef>
              <a:spcAft>
                <a:spcPts val="6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800">
                <a:solidFill>
                  <a:schemeClr val="tx1"/>
                </a:solidFill>
                <a:latin typeface="+mn-lt"/>
                <a:ea typeface="+mn-ea"/>
              </a:defRPr>
            </a:lvl2pPr>
            <a:lvl3pPr marL="27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3pPr>
            <a:lvl4pPr marL="54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4pPr>
            <a:lvl5pPr marL="81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5pPr>
            <a:lvl6pPr marL="0" indent="-270000" algn="l" rtl="0" eaLnBrk="1" fontAlgn="base" hangingPunct="1">
              <a:spcBef>
                <a:spcPct val="0"/>
              </a:spcBef>
              <a:spcAft>
                <a:spcPts val="600"/>
              </a:spcAft>
              <a:buClr>
                <a:schemeClr val="accent1"/>
              </a:buClr>
              <a:buFont typeface="+mj-lt"/>
              <a:buAutoNum type="arabicPeriod"/>
              <a:defRPr sz="1800">
                <a:solidFill>
                  <a:schemeClr val="tx1"/>
                </a:solidFill>
                <a:latin typeface="+mn-lt"/>
                <a:ea typeface="+mn-ea"/>
              </a:defRPr>
            </a:lvl6pPr>
            <a:lvl7pPr marL="540000" indent="-270000" algn="l" rtl="0" eaLnBrk="1" fontAlgn="base" hangingPunct="1">
              <a:spcBef>
                <a:spcPct val="0"/>
              </a:spcBef>
              <a:spcAft>
                <a:spcPts val="600"/>
              </a:spcAft>
              <a:buClr>
                <a:schemeClr val="accent1"/>
              </a:buClr>
              <a:buFont typeface="+mj-lt"/>
              <a:buAutoNum type="alphaLcPeriod"/>
              <a:defRPr sz="1800">
                <a:solidFill>
                  <a:schemeClr val="tx1"/>
                </a:solidFill>
                <a:latin typeface="+mn-lt"/>
                <a:ea typeface="+mn-ea"/>
              </a:defRPr>
            </a:lvl7pPr>
            <a:lvl8pPr marL="810000" indent="-270000" algn="l" rtl="0" eaLnBrk="1" fontAlgn="base" hangingPunct="1">
              <a:spcBef>
                <a:spcPct val="0"/>
              </a:spcBef>
              <a:spcAft>
                <a:spcPts val="600"/>
              </a:spcAft>
              <a:buClr>
                <a:schemeClr val="accent1"/>
              </a:buClr>
              <a:buFont typeface="+mj-lt"/>
              <a:buAutoNum type="romanLcPeriod"/>
              <a:defRPr sz="18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2400">
                <a:solidFill>
                  <a:schemeClr val="accent2"/>
                </a:solidFill>
                <a:latin typeface="+mn-lt"/>
                <a:ea typeface="+mn-ea"/>
              </a:defRPr>
            </a:lvl9pPr>
          </a:lstStyle>
          <a:p>
            <a:pPr>
              <a:tabLst>
                <a:tab pos="989013" algn="l"/>
              </a:tabLst>
            </a:pPr>
            <a:r>
              <a:rPr lang="fr-FR" sz="1100" b="0" dirty="0"/>
              <a:t>| February 12, 2025 </a:t>
            </a:r>
          </a:p>
        </p:txBody>
      </p:sp>
    </p:spTree>
    <p:extLst>
      <p:ext uri="{BB962C8B-B14F-4D97-AF65-F5344CB8AC3E}">
        <p14:creationId xmlns:p14="http://schemas.microsoft.com/office/powerpoint/2010/main" val="2953241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BF1A6-D9EE-3253-BFB4-94EE80612654}"/>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2E0DE3D3-5AEE-9F21-6EF5-EEA2CDD71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087"/>
            <a:ext cx="9144000" cy="12112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572E6BC9-3F4D-9D3F-899C-CEFAA2BF6F38}"/>
              </a:ext>
            </a:extLst>
          </p:cNvPr>
          <p:cNvSpPr txBox="1">
            <a:spLocks/>
          </p:cNvSpPr>
          <p:nvPr/>
        </p:nvSpPr>
        <p:spPr bwMode="auto">
          <a:xfrm>
            <a:off x="431801" y="361387"/>
            <a:ext cx="828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100" b="1">
                <a:solidFill>
                  <a:srgbClr val="0079C1"/>
                </a:solidFill>
                <a:latin typeface="Arial" charset="0"/>
                <a:ea typeface="ＭＳ Ｐゴシック" pitchFamily="48" charset="-128"/>
              </a:defRPr>
            </a:lvl2pPr>
            <a:lvl3pPr algn="l" rtl="0" eaLnBrk="1" fontAlgn="base" hangingPunct="1">
              <a:spcBef>
                <a:spcPct val="0"/>
              </a:spcBef>
              <a:spcAft>
                <a:spcPct val="0"/>
              </a:spcAft>
              <a:defRPr sz="2100" b="1">
                <a:solidFill>
                  <a:srgbClr val="0079C1"/>
                </a:solidFill>
                <a:latin typeface="Arial" charset="0"/>
                <a:ea typeface="ＭＳ Ｐゴシック" pitchFamily="48" charset="-128"/>
              </a:defRPr>
            </a:lvl3pPr>
            <a:lvl4pPr algn="l" rtl="0" eaLnBrk="1" fontAlgn="base" hangingPunct="1">
              <a:spcBef>
                <a:spcPct val="0"/>
              </a:spcBef>
              <a:spcAft>
                <a:spcPct val="0"/>
              </a:spcAft>
              <a:defRPr sz="2100" b="1">
                <a:solidFill>
                  <a:srgbClr val="0079C1"/>
                </a:solidFill>
                <a:latin typeface="Arial" charset="0"/>
                <a:ea typeface="ＭＳ Ｐゴシック" pitchFamily="48" charset="-128"/>
              </a:defRPr>
            </a:lvl4pPr>
            <a:lvl5pPr algn="l" rtl="0" eaLnBrk="1" fontAlgn="base" hangingPunct="1">
              <a:spcBef>
                <a:spcPct val="0"/>
              </a:spcBef>
              <a:spcAft>
                <a:spcPct val="0"/>
              </a:spcAft>
              <a:defRPr sz="2100" b="1">
                <a:solidFill>
                  <a:srgbClr val="0079C1"/>
                </a:solidFill>
                <a:latin typeface="Arial" charset="0"/>
                <a:ea typeface="ＭＳ Ｐゴシック" pitchFamily="48" charset="-128"/>
              </a:defRPr>
            </a:lvl5pPr>
            <a:lvl6pPr marL="342866" algn="l" rtl="0" eaLnBrk="1" fontAlgn="base" hangingPunct="1">
              <a:spcBef>
                <a:spcPct val="0"/>
              </a:spcBef>
              <a:spcAft>
                <a:spcPct val="0"/>
              </a:spcAft>
              <a:defRPr sz="2100" b="1">
                <a:solidFill>
                  <a:srgbClr val="0079C1"/>
                </a:solidFill>
                <a:latin typeface="Arial" charset="0"/>
                <a:ea typeface="ＭＳ Ｐゴシック" pitchFamily="48" charset="-128"/>
              </a:defRPr>
            </a:lvl6pPr>
            <a:lvl7pPr marL="685732" algn="l" rtl="0" eaLnBrk="1" fontAlgn="base" hangingPunct="1">
              <a:spcBef>
                <a:spcPct val="0"/>
              </a:spcBef>
              <a:spcAft>
                <a:spcPct val="0"/>
              </a:spcAft>
              <a:defRPr sz="2100" b="1">
                <a:solidFill>
                  <a:srgbClr val="0079C1"/>
                </a:solidFill>
                <a:latin typeface="Arial" charset="0"/>
                <a:ea typeface="ＭＳ Ｐゴシック" pitchFamily="48" charset="-128"/>
              </a:defRPr>
            </a:lvl7pPr>
            <a:lvl8pPr marL="1028598" algn="l" rtl="0" eaLnBrk="1" fontAlgn="base" hangingPunct="1">
              <a:spcBef>
                <a:spcPct val="0"/>
              </a:spcBef>
              <a:spcAft>
                <a:spcPct val="0"/>
              </a:spcAft>
              <a:defRPr sz="2100" b="1">
                <a:solidFill>
                  <a:srgbClr val="0079C1"/>
                </a:solidFill>
                <a:latin typeface="Arial" charset="0"/>
                <a:ea typeface="ＭＳ Ｐゴシック" pitchFamily="48" charset="-128"/>
              </a:defRPr>
            </a:lvl8pPr>
            <a:lvl9pPr marL="1371464" algn="l" rtl="0" eaLnBrk="1" fontAlgn="base" hangingPunct="1">
              <a:spcBef>
                <a:spcPct val="0"/>
              </a:spcBef>
              <a:spcAft>
                <a:spcPct val="0"/>
              </a:spcAft>
              <a:defRPr sz="2100" b="1">
                <a:solidFill>
                  <a:srgbClr val="0079C1"/>
                </a:solidFill>
                <a:latin typeface="Arial" charset="0"/>
                <a:ea typeface="ＭＳ Ｐゴシック" pitchFamily="48" charset="-128"/>
              </a:defRPr>
            </a:lvl9pPr>
          </a:lstStyle>
          <a:p>
            <a:pPr>
              <a:buClrTx/>
            </a:pPr>
            <a:r>
              <a:rPr lang="en-GB" dirty="0">
                <a:solidFill>
                  <a:schemeClr val="bg1"/>
                </a:solidFill>
              </a:rPr>
              <a:t>Anticipated Schedule Overview</a:t>
            </a:r>
          </a:p>
          <a:p>
            <a:pPr>
              <a:buClrTx/>
            </a:pPr>
            <a:endParaRPr lang="en-GB" sz="2000" b="0" i="1" dirty="0"/>
          </a:p>
        </p:txBody>
      </p:sp>
      <p:sp>
        <p:nvSpPr>
          <p:cNvPr id="5" name="Content Placeholder 2">
            <a:extLst>
              <a:ext uri="{FF2B5EF4-FFF2-40B4-BE49-F238E27FC236}">
                <a16:creationId xmlns:a16="http://schemas.microsoft.com/office/drawing/2014/main" id="{482EA676-5EA2-FAFD-A7E0-7161C566FC58}"/>
              </a:ext>
            </a:extLst>
          </p:cNvPr>
          <p:cNvSpPr txBox="1">
            <a:spLocks/>
          </p:cNvSpPr>
          <p:nvPr/>
        </p:nvSpPr>
        <p:spPr>
          <a:xfrm>
            <a:off x="258188" y="1572650"/>
            <a:ext cx="8273450" cy="4627206"/>
          </a:xfrm>
          <a:prstGeom prst="rect">
            <a:avLst/>
          </a:prstGeom>
        </p:spPr>
        <p:txBody>
          <a:bodyPr/>
          <a:lstStyle>
            <a:lvl1pPr marL="0" indent="0" algn="l" rtl="0" eaLnBrk="1" fontAlgn="base" hangingPunct="1">
              <a:spcBef>
                <a:spcPct val="0"/>
              </a:spcBef>
              <a:spcAft>
                <a:spcPts val="12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1200"/>
              </a:spcAft>
              <a:buClr>
                <a:schemeClr val="tx1"/>
              </a:buClr>
              <a:buFontTx/>
              <a:buNone/>
              <a:defRPr sz="1600">
                <a:solidFill>
                  <a:schemeClr val="tx1"/>
                </a:solidFill>
                <a:latin typeface="+mn-lt"/>
                <a:ea typeface="+mn-ea"/>
              </a:defRPr>
            </a:lvl2pPr>
            <a:lvl3pPr marL="27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3pPr>
            <a:lvl4pPr marL="54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4pPr>
            <a:lvl5pPr marL="81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5pPr>
            <a:lvl6pPr marL="0" indent="-270000" algn="l" rtl="0" eaLnBrk="1" fontAlgn="base" hangingPunct="1">
              <a:spcBef>
                <a:spcPct val="0"/>
              </a:spcBef>
              <a:spcAft>
                <a:spcPts val="1200"/>
              </a:spcAft>
              <a:buClr>
                <a:schemeClr val="accent1"/>
              </a:buClr>
              <a:buFont typeface="+mj-lt"/>
              <a:buAutoNum type="arabicPeriod"/>
              <a:defRPr sz="1600">
                <a:solidFill>
                  <a:schemeClr val="tx1"/>
                </a:solidFill>
                <a:latin typeface="+mn-lt"/>
                <a:ea typeface="+mn-ea"/>
              </a:defRPr>
            </a:lvl6pPr>
            <a:lvl7pPr marL="540000" indent="-270000" algn="l" rtl="0" eaLnBrk="1" fontAlgn="base" hangingPunct="1">
              <a:spcBef>
                <a:spcPct val="0"/>
              </a:spcBef>
              <a:spcAft>
                <a:spcPts val="1200"/>
              </a:spcAft>
              <a:buClr>
                <a:schemeClr val="accent1"/>
              </a:buClr>
              <a:buFont typeface="+mj-lt"/>
              <a:buAutoNum type="alphaLcPeriod"/>
              <a:defRPr sz="1600">
                <a:solidFill>
                  <a:schemeClr val="tx1"/>
                </a:solidFill>
                <a:latin typeface="+mn-lt"/>
                <a:ea typeface="+mn-ea"/>
              </a:defRPr>
            </a:lvl7pPr>
            <a:lvl8pPr marL="810000" indent="-270000" algn="l" rtl="0" eaLnBrk="1" fontAlgn="base" hangingPunct="1">
              <a:spcBef>
                <a:spcPct val="0"/>
              </a:spcBef>
              <a:spcAft>
                <a:spcPts val="12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1200"/>
              </a:spcAft>
              <a:buClr>
                <a:schemeClr val="tx1"/>
              </a:buClr>
              <a:buFontTx/>
              <a:buNone/>
              <a:defRPr sz="2400">
                <a:solidFill>
                  <a:schemeClr val="accent1"/>
                </a:solidFill>
                <a:latin typeface="+mn-lt"/>
                <a:ea typeface="+mn-ea"/>
              </a:defRPr>
            </a:lvl9pPr>
          </a:lstStyle>
          <a:p>
            <a:pPr lvl="1">
              <a:spcAft>
                <a:spcPts val="200"/>
              </a:spcAft>
            </a:pPr>
            <a:r>
              <a:rPr lang="en-US" b="1" dirty="0">
                <a:solidFill>
                  <a:schemeClr val="accent1"/>
                </a:solidFill>
                <a:latin typeface="Montserrat Medium" panose="00000600000000000000" pitchFamily="2" charset="0"/>
                <a:cs typeface="+mn-cs"/>
              </a:rPr>
              <a:t>Field Assessments: 2022 to 2025</a:t>
            </a:r>
          </a:p>
          <a:p>
            <a:pPr marL="285750" lvl="1" indent="-285750">
              <a:spcAft>
                <a:spcPts val="200"/>
              </a:spcAft>
              <a:buFont typeface="Wingdings" panose="05000000000000000000" pitchFamily="2" charset="2"/>
              <a:buChar char="§"/>
            </a:pPr>
            <a:r>
              <a:rPr lang="en-US" dirty="0">
                <a:solidFill>
                  <a:schemeClr val="tx1">
                    <a:lumMod val="50000"/>
                  </a:schemeClr>
                </a:solidFill>
                <a:latin typeface="Montserrat Medium" panose="00000600000000000000" pitchFamily="2" charset="0"/>
              </a:rPr>
              <a:t>Construction reviews, access reviews, land surveys, environmental field work, wetland delineations, resource testing, geotechnical soil borings</a:t>
            </a:r>
          </a:p>
          <a:p>
            <a:pPr lvl="1">
              <a:spcAft>
                <a:spcPts val="200"/>
              </a:spcAft>
            </a:pPr>
            <a:r>
              <a:rPr lang="en-US" b="1" dirty="0">
                <a:solidFill>
                  <a:schemeClr val="accent1"/>
                </a:solidFill>
                <a:latin typeface="Montserrat Medium" panose="00000600000000000000" pitchFamily="2" charset="0"/>
                <a:cs typeface="+mn-cs"/>
              </a:rPr>
              <a:t>Agency and Stakeholder Engagement: 2023 to 2025</a:t>
            </a:r>
          </a:p>
          <a:p>
            <a:pPr marL="285750" lvl="1" indent="-285750">
              <a:spcAft>
                <a:spcPts val="200"/>
              </a:spcAft>
              <a:buFont typeface="Wingdings" panose="05000000000000000000" pitchFamily="2" charset="2"/>
              <a:buChar char="§"/>
            </a:pPr>
            <a:r>
              <a:rPr lang="en-US" dirty="0">
                <a:solidFill>
                  <a:schemeClr val="tx1">
                    <a:lumMod val="50000"/>
                  </a:schemeClr>
                </a:solidFill>
                <a:latin typeface="Montserrat Medium" panose="00000600000000000000" pitchFamily="2" charset="0"/>
              </a:rPr>
              <a:t>Mailed notifications, open houses, local meetings with municipalities and landowners, dedicated project hotline, project website</a:t>
            </a:r>
          </a:p>
          <a:p>
            <a:pPr marL="285750" lvl="1" indent="-285750">
              <a:spcAft>
                <a:spcPts val="200"/>
              </a:spcAft>
              <a:buFont typeface="Wingdings" panose="05000000000000000000" pitchFamily="2" charset="2"/>
              <a:buChar char="§"/>
            </a:pPr>
            <a:r>
              <a:rPr lang="en-US" dirty="0">
                <a:solidFill>
                  <a:schemeClr val="tx1">
                    <a:lumMod val="50000"/>
                  </a:schemeClr>
                </a:solidFill>
                <a:latin typeface="Montserrat Medium" panose="00000600000000000000" pitchFamily="2" charset="0"/>
              </a:rPr>
              <a:t>Consultations were held with all agencies prior to </a:t>
            </a:r>
            <a:r>
              <a:rPr lang="en-US" dirty="0" err="1">
                <a:solidFill>
                  <a:schemeClr val="tx1">
                    <a:lumMod val="50000"/>
                  </a:schemeClr>
                </a:solidFill>
                <a:latin typeface="Montserrat Medium" panose="00000600000000000000" pitchFamily="2" charset="0"/>
              </a:rPr>
              <a:t>ENF</a:t>
            </a:r>
            <a:r>
              <a:rPr lang="en-US" dirty="0">
                <a:solidFill>
                  <a:schemeClr val="tx1">
                    <a:lumMod val="50000"/>
                  </a:schemeClr>
                </a:solidFill>
                <a:latin typeface="Montserrat Medium" panose="00000600000000000000" pitchFamily="2" charset="0"/>
              </a:rPr>
              <a:t> Filing</a:t>
            </a:r>
          </a:p>
          <a:p>
            <a:pPr marL="285750" lvl="1" indent="-285750">
              <a:spcAft>
                <a:spcPts val="200"/>
              </a:spcAft>
              <a:buFont typeface="Wingdings" panose="05000000000000000000" pitchFamily="2" charset="2"/>
              <a:buChar char="§"/>
            </a:pPr>
            <a:r>
              <a:rPr lang="en-US" dirty="0">
                <a:solidFill>
                  <a:schemeClr val="tx1">
                    <a:lumMod val="50000"/>
                  </a:schemeClr>
                </a:solidFill>
                <a:latin typeface="Montserrat Medium" panose="00000600000000000000" pitchFamily="2" charset="0"/>
              </a:rPr>
              <a:t>Consultations will continue through the permitting process</a:t>
            </a:r>
          </a:p>
          <a:p>
            <a:pPr lvl="1">
              <a:spcAft>
                <a:spcPts val="200"/>
              </a:spcAft>
            </a:pPr>
            <a:r>
              <a:rPr lang="en-US" b="1" dirty="0">
                <a:solidFill>
                  <a:schemeClr val="accent1"/>
                </a:solidFill>
                <a:latin typeface="Montserrat Medium" panose="00000600000000000000" pitchFamily="2" charset="0"/>
                <a:cs typeface="+mn-cs"/>
              </a:rPr>
              <a:t>MEPA and Siting: 2024 to 2027</a:t>
            </a:r>
          </a:p>
          <a:p>
            <a:pPr marL="285750" lvl="1" indent="-285750">
              <a:spcAft>
                <a:spcPts val="200"/>
              </a:spcAft>
              <a:buFont typeface="Wingdings" panose="05000000000000000000" pitchFamily="2" charset="2"/>
              <a:buChar char="§"/>
            </a:pPr>
            <a:r>
              <a:rPr lang="en-US" dirty="0">
                <a:solidFill>
                  <a:schemeClr val="tx1">
                    <a:lumMod val="50000"/>
                  </a:schemeClr>
                </a:solidFill>
                <a:latin typeface="Montserrat Medium" panose="00000600000000000000" pitchFamily="2" charset="0"/>
              </a:rPr>
              <a:t>Advanced Notification – EJ Screening Form </a:t>
            </a:r>
            <a:r>
              <a:rPr lang="en-US" dirty="0">
                <a:solidFill>
                  <a:schemeClr val="accent1"/>
                </a:solidFill>
                <a:latin typeface="Montserrat Medium" panose="00000600000000000000" pitchFamily="2" charset="0"/>
              </a:rPr>
              <a:t>11/26/2024</a:t>
            </a:r>
            <a:endParaRPr lang="en-US" dirty="0">
              <a:solidFill>
                <a:schemeClr val="tx1">
                  <a:lumMod val="50000"/>
                </a:schemeClr>
              </a:solidFill>
              <a:latin typeface="Montserrat Medium" panose="00000600000000000000" pitchFamily="2" charset="0"/>
            </a:endParaRPr>
          </a:p>
          <a:p>
            <a:pPr marL="285750" lvl="1" indent="-285750">
              <a:spcAft>
                <a:spcPts val="200"/>
              </a:spcAft>
              <a:buFont typeface="Wingdings" panose="05000000000000000000" pitchFamily="2" charset="2"/>
              <a:buChar char="§"/>
            </a:pPr>
            <a:r>
              <a:rPr lang="en-US" dirty="0">
                <a:solidFill>
                  <a:schemeClr val="tx1">
                    <a:lumMod val="50000"/>
                  </a:schemeClr>
                </a:solidFill>
                <a:latin typeface="Montserrat Medium" panose="00000600000000000000" pitchFamily="2" charset="0"/>
              </a:rPr>
              <a:t>Environmental Notification Form (ENF) filing </a:t>
            </a:r>
            <a:r>
              <a:rPr lang="en-US" dirty="0">
                <a:solidFill>
                  <a:schemeClr val="accent1"/>
                </a:solidFill>
                <a:latin typeface="Montserrat Medium" panose="00000600000000000000" pitchFamily="2" charset="0"/>
              </a:rPr>
              <a:t>01/15/2025</a:t>
            </a:r>
            <a:endParaRPr lang="en-US" dirty="0">
              <a:solidFill>
                <a:schemeClr val="tx1">
                  <a:lumMod val="50000"/>
                </a:schemeClr>
              </a:solidFill>
              <a:latin typeface="Montserrat Medium" panose="00000600000000000000" pitchFamily="2" charset="0"/>
            </a:endParaRPr>
          </a:p>
          <a:p>
            <a:pPr marL="285750" lvl="1" indent="-285750">
              <a:spcAft>
                <a:spcPts val="200"/>
              </a:spcAft>
              <a:buFont typeface="Wingdings" panose="05000000000000000000" pitchFamily="2" charset="2"/>
              <a:buChar char="§"/>
            </a:pPr>
            <a:r>
              <a:rPr lang="en-US" dirty="0">
                <a:solidFill>
                  <a:schemeClr val="tx1">
                    <a:lumMod val="50000"/>
                  </a:schemeClr>
                </a:solidFill>
                <a:latin typeface="Montserrat Medium" panose="00000600000000000000" pitchFamily="2" charset="0"/>
              </a:rPr>
              <a:t>EFSB Petition </a:t>
            </a:r>
            <a:r>
              <a:rPr lang="en-US" dirty="0">
                <a:solidFill>
                  <a:schemeClr val="accent1"/>
                </a:solidFill>
                <a:latin typeface="Montserrat Medium" panose="00000600000000000000" pitchFamily="2" charset="0"/>
              </a:rPr>
              <a:t>February/March 2025</a:t>
            </a:r>
            <a:endParaRPr lang="en-US" dirty="0">
              <a:solidFill>
                <a:schemeClr val="tx1">
                  <a:lumMod val="50000"/>
                </a:schemeClr>
              </a:solidFill>
              <a:latin typeface="Montserrat Medium" panose="00000600000000000000" pitchFamily="2" charset="0"/>
            </a:endParaRPr>
          </a:p>
          <a:p>
            <a:pPr lvl="1">
              <a:spcAft>
                <a:spcPts val="200"/>
              </a:spcAft>
            </a:pPr>
            <a:r>
              <a:rPr lang="en-US" b="1" dirty="0">
                <a:solidFill>
                  <a:schemeClr val="accent1"/>
                </a:solidFill>
                <a:latin typeface="Montserrat Medium" panose="00000600000000000000" pitchFamily="2" charset="0"/>
                <a:cs typeface="+mn-cs"/>
              </a:rPr>
              <a:t>Construction: Spring 2029 to Spring 2035</a:t>
            </a:r>
          </a:p>
        </p:txBody>
      </p:sp>
      <p:sp>
        <p:nvSpPr>
          <p:cNvPr id="3" name="Footer Placeholder 2">
            <a:extLst>
              <a:ext uri="{FF2B5EF4-FFF2-40B4-BE49-F238E27FC236}">
                <a16:creationId xmlns:a16="http://schemas.microsoft.com/office/drawing/2014/main" id="{450F2CFF-3505-AD91-F412-CD09C077D02E}"/>
              </a:ext>
            </a:extLst>
          </p:cNvPr>
          <p:cNvSpPr txBox="1">
            <a:spLocks/>
          </p:cNvSpPr>
          <p:nvPr/>
        </p:nvSpPr>
        <p:spPr>
          <a:xfrm>
            <a:off x="1251058" y="6301216"/>
            <a:ext cx="6547605" cy="161583"/>
          </a:xfrm>
          <a:prstGeom prst="rect">
            <a:avLst/>
          </a:prstGeom>
        </p:spPr>
        <p:txBody>
          <a:bodyPr lIns="91440" tIns="45720" rIns="91440" bIns="45720" anchor="t"/>
          <a:lstStyle>
            <a:defPPr>
              <a:defRPr lang="en-GB"/>
            </a:defPPr>
            <a:lvl1pPr marL="0" indent="0" algn="l" rtl="0" eaLnBrk="1" fontAlgn="base" hangingPunct="1">
              <a:spcBef>
                <a:spcPct val="0"/>
              </a:spcBef>
              <a:spcAft>
                <a:spcPts val="6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800">
                <a:solidFill>
                  <a:schemeClr val="tx1"/>
                </a:solidFill>
                <a:latin typeface="+mn-lt"/>
                <a:ea typeface="+mn-ea"/>
              </a:defRPr>
            </a:lvl2pPr>
            <a:lvl3pPr marL="27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3pPr>
            <a:lvl4pPr marL="54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4pPr>
            <a:lvl5pPr marL="81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5pPr>
            <a:lvl6pPr marL="0" indent="-270000" algn="l" rtl="0" eaLnBrk="1" fontAlgn="base" hangingPunct="1">
              <a:spcBef>
                <a:spcPct val="0"/>
              </a:spcBef>
              <a:spcAft>
                <a:spcPts val="600"/>
              </a:spcAft>
              <a:buClr>
                <a:schemeClr val="accent1"/>
              </a:buClr>
              <a:buFont typeface="+mj-lt"/>
              <a:buAutoNum type="arabicPeriod"/>
              <a:defRPr sz="1800">
                <a:solidFill>
                  <a:schemeClr val="tx1"/>
                </a:solidFill>
                <a:latin typeface="+mn-lt"/>
                <a:ea typeface="+mn-ea"/>
              </a:defRPr>
            </a:lvl6pPr>
            <a:lvl7pPr marL="540000" indent="-270000" algn="l" rtl="0" eaLnBrk="1" fontAlgn="base" hangingPunct="1">
              <a:spcBef>
                <a:spcPct val="0"/>
              </a:spcBef>
              <a:spcAft>
                <a:spcPts val="600"/>
              </a:spcAft>
              <a:buClr>
                <a:schemeClr val="accent1"/>
              </a:buClr>
              <a:buFont typeface="+mj-lt"/>
              <a:buAutoNum type="alphaLcPeriod"/>
              <a:defRPr sz="1800">
                <a:solidFill>
                  <a:schemeClr val="tx1"/>
                </a:solidFill>
                <a:latin typeface="+mn-lt"/>
                <a:ea typeface="+mn-ea"/>
              </a:defRPr>
            </a:lvl7pPr>
            <a:lvl8pPr marL="810000" indent="-270000" algn="l" rtl="0" eaLnBrk="1" fontAlgn="base" hangingPunct="1">
              <a:spcBef>
                <a:spcPct val="0"/>
              </a:spcBef>
              <a:spcAft>
                <a:spcPts val="600"/>
              </a:spcAft>
              <a:buClr>
                <a:schemeClr val="accent1"/>
              </a:buClr>
              <a:buFont typeface="+mj-lt"/>
              <a:buAutoNum type="romanLcPeriod"/>
              <a:defRPr sz="18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2400">
                <a:solidFill>
                  <a:schemeClr val="accent2"/>
                </a:solidFill>
                <a:latin typeface="+mn-lt"/>
                <a:ea typeface="+mn-ea"/>
              </a:defRPr>
            </a:lvl9pPr>
          </a:lstStyle>
          <a:p>
            <a:pPr>
              <a:tabLst>
                <a:tab pos="989013" algn="l"/>
              </a:tabLst>
            </a:pPr>
            <a:r>
              <a:rPr lang="fr-FR" sz="1100" b="0" dirty="0"/>
              <a:t>| February 12, 2025 </a:t>
            </a:r>
          </a:p>
        </p:txBody>
      </p:sp>
    </p:spTree>
    <p:extLst>
      <p:ext uri="{BB962C8B-B14F-4D97-AF65-F5344CB8AC3E}">
        <p14:creationId xmlns:p14="http://schemas.microsoft.com/office/powerpoint/2010/main" val="1220178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4DE7BC-6357-4A53-912A-C93F0C687E7A}"/>
              </a:ext>
            </a:extLst>
          </p:cNvPr>
          <p:cNvSpPr>
            <a:spLocks noGrp="1"/>
          </p:cNvSpPr>
          <p:nvPr>
            <p:ph type="body" sz="quarter" idx="16"/>
          </p:nvPr>
        </p:nvSpPr>
        <p:spPr>
          <a:xfrm>
            <a:off x="708376" y="2173915"/>
            <a:ext cx="3495761" cy="1200329"/>
          </a:xfrm>
        </p:spPr>
        <p:txBody>
          <a:bodyPr/>
          <a:lstStyle/>
          <a:p>
            <a:r>
              <a:rPr lang="en-US" dirty="0">
                <a:latin typeface="Montserrat Medium" panose="00000600000000000000" pitchFamily="2" charset="0"/>
              </a:rPr>
              <a:t>National Grid</a:t>
            </a:r>
          </a:p>
          <a:p>
            <a:pPr lvl="1"/>
            <a:r>
              <a:rPr lang="en-US" sz="2000" dirty="0">
                <a:latin typeface="Montserrat Medium" panose="00000600000000000000" pitchFamily="2" charset="0"/>
              </a:rPr>
              <a:t>Mike Tyrrell</a:t>
            </a:r>
          </a:p>
          <a:p>
            <a:pPr lvl="1"/>
            <a:endParaRPr lang="en-US" sz="2000" dirty="0">
              <a:latin typeface="Montserrat Medium" panose="00000600000000000000" pitchFamily="2" charset="0"/>
            </a:endParaRPr>
          </a:p>
        </p:txBody>
      </p:sp>
      <p:sp>
        <p:nvSpPr>
          <p:cNvPr id="5" name="Footer Placeholder 2">
            <a:extLst>
              <a:ext uri="{FF2B5EF4-FFF2-40B4-BE49-F238E27FC236}">
                <a16:creationId xmlns:a16="http://schemas.microsoft.com/office/drawing/2014/main" id="{9111F9CE-512C-42D5-BFA3-7F716A70EF6C}"/>
              </a:ext>
            </a:extLst>
          </p:cNvPr>
          <p:cNvSpPr txBox="1">
            <a:spLocks/>
          </p:cNvSpPr>
          <p:nvPr/>
        </p:nvSpPr>
        <p:spPr>
          <a:xfrm>
            <a:off x="1251058" y="6301216"/>
            <a:ext cx="6547605" cy="161583"/>
          </a:xfrm>
          <a:prstGeom prst="rect">
            <a:avLst/>
          </a:prstGeom>
        </p:spPr>
        <p:txBody>
          <a:bodyPr lIns="91440" tIns="45720" rIns="91440" bIns="45720" anchor="t"/>
          <a:lstStyle>
            <a:defPPr>
              <a:defRPr lang="en-GB"/>
            </a:defPPr>
            <a:lvl1pPr marL="0" indent="0" algn="l" rtl="0" eaLnBrk="1" fontAlgn="base" hangingPunct="1">
              <a:spcBef>
                <a:spcPct val="0"/>
              </a:spcBef>
              <a:spcAft>
                <a:spcPts val="6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800">
                <a:solidFill>
                  <a:schemeClr val="tx1"/>
                </a:solidFill>
                <a:latin typeface="+mn-lt"/>
                <a:ea typeface="+mn-ea"/>
              </a:defRPr>
            </a:lvl2pPr>
            <a:lvl3pPr marL="27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3pPr>
            <a:lvl4pPr marL="54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4pPr>
            <a:lvl5pPr marL="81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5pPr>
            <a:lvl6pPr marL="0" indent="-270000" algn="l" rtl="0" eaLnBrk="1" fontAlgn="base" hangingPunct="1">
              <a:spcBef>
                <a:spcPct val="0"/>
              </a:spcBef>
              <a:spcAft>
                <a:spcPts val="600"/>
              </a:spcAft>
              <a:buClr>
                <a:schemeClr val="accent1"/>
              </a:buClr>
              <a:buFont typeface="+mj-lt"/>
              <a:buAutoNum type="arabicPeriod"/>
              <a:defRPr sz="1800">
                <a:solidFill>
                  <a:schemeClr val="tx1"/>
                </a:solidFill>
                <a:latin typeface="+mn-lt"/>
                <a:ea typeface="+mn-ea"/>
              </a:defRPr>
            </a:lvl6pPr>
            <a:lvl7pPr marL="540000" indent="-270000" algn="l" rtl="0" eaLnBrk="1" fontAlgn="base" hangingPunct="1">
              <a:spcBef>
                <a:spcPct val="0"/>
              </a:spcBef>
              <a:spcAft>
                <a:spcPts val="600"/>
              </a:spcAft>
              <a:buClr>
                <a:schemeClr val="accent1"/>
              </a:buClr>
              <a:buFont typeface="+mj-lt"/>
              <a:buAutoNum type="alphaLcPeriod"/>
              <a:defRPr sz="1800">
                <a:solidFill>
                  <a:schemeClr val="tx1"/>
                </a:solidFill>
                <a:latin typeface="+mn-lt"/>
                <a:ea typeface="+mn-ea"/>
              </a:defRPr>
            </a:lvl7pPr>
            <a:lvl8pPr marL="810000" indent="-270000" algn="l" rtl="0" eaLnBrk="1" fontAlgn="base" hangingPunct="1">
              <a:spcBef>
                <a:spcPct val="0"/>
              </a:spcBef>
              <a:spcAft>
                <a:spcPts val="600"/>
              </a:spcAft>
              <a:buClr>
                <a:schemeClr val="accent1"/>
              </a:buClr>
              <a:buFont typeface="+mj-lt"/>
              <a:buAutoNum type="romanLcPeriod"/>
              <a:defRPr sz="18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2400">
                <a:solidFill>
                  <a:schemeClr val="accent2"/>
                </a:solidFill>
                <a:latin typeface="+mn-lt"/>
                <a:ea typeface="+mn-ea"/>
              </a:defRPr>
            </a:lvl9pPr>
          </a:lstStyle>
          <a:p>
            <a:pPr>
              <a:tabLst>
                <a:tab pos="989013" algn="l"/>
              </a:tabLst>
            </a:pPr>
            <a:r>
              <a:rPr lang="fr-FR" sz="1100" b="0" dirty="0"/>
              <a:t>| February 12, 2025 </a:t>
            </a:r>
          </a:p>
        </p:txBody>
      </p:sp>
      <p:sp>
        <p:nvSpPr>
          <p:cNvPr id="3" name="Text Placeholder 1">
            <a:extLst>
              <a:ext uri="{FF2B5EF4-FFF2-40B4-BE49-F238E27FC236}">
                <a16:creationId xmlns:a16="http://schemas.microsoft.com/office/drawing/2014/main" id="{410575BC-75D9-3D37-E5EA-CC27D7956086}"/>
              </a:ext>
            </a:extLst>
          </p:cNvPr>
          <p:cNvSpPr txBox="1">
            <a:spLocks/>
          </p:cNvSpPr>
          <p:nvPr/>
        </p:nvSpPr>
        <p:spPr bwMode="auto">
          <a:xfrm>
            <a:off x="4939863" y="2173915"/>
            <a:ext cx="3495761"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0" indent="0" algn="l" rtl="0" eaLnBrk="1" fontAlgn="base" hangingPunct="1">
              <a:spcBef>
                <a:spcPct val="0"/>
              </a:spcBef>
              <a:spcAft>
                <a:spcPts val="12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1200"/>
              </a:spcAft>
              <a:buClr>
                <a:schemeClr val="tx1"/>
              </a:buClr>
              <a:buFontTx/>
              <a:buNone/>
              <a:defRPr sz="1600">
                <a:solidFill>
                  <a:schemeClr val="tx1"/>
                </a:solidFill>
                <a:latin typeface="+mn-lt"/>
                <a:ea typeface="+mn-ea"/>
              </a:defRPr>
            </a:lvl2pPr>
            <a:lvl3pPr marL="27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3pPr>
            <a:lvl4pPr marL="54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4pPr>
            <a:lvl5pPr marL="81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5pPr>
            <a:lvl6pPr marL="0" indent="-270000" algn="l" rtl="0" eaLnBrk="1" fontAlgn="base" hangingPunct="1">
              <a:spcBef>
                <a:spcPct val="0"/>
              </a:spcBef>
              <a:spcAft>
                <a:spcPts val="1200"/>
              </a:spcAft>
              <a:buClr>
                <a:schemeClr val="accent1"/>
              </a:buClr>
              <a:buFont typeface="+mj-lt"/>
              <a:buAutoNum type="arabicPeriod"/>
              <a:defRPr sz="1600">
                <a:solidFill>
                  <a:schemeClr val="tx1"/>
                </a:solidFill>
                <a:latin typeface="+mn-lt"/>
                <a:ea typeface="+mn-ea"/>
              </a:defRPr>
            </a:lvl6pPr>
            <a:lvl7pPr marL="540000" indent="-270000" algn="l" rtl="0" eaLnBrk="1" fontAlgn="base" hangingPunct="1">
              <a:spcBef>
                <a:spcPct val="0"/>
              </a:spcBef>
              <a:spcAft>
                <a:spcPts val="1200"/>
              </a:spcAft>
              <a:buClr>
                <a:schemeClr val="accent1"/>
              </a:buClr>
              <a:buFont typeface="+mj-lt"/>
              <a:buAutoNum type="alphaLcPeriod"/>
              <a:defRPr sz="1600">
                <a:solidFill>
                  <a:schemeClr val="tx1"/>
                </a:solidFill>
                <a:latin typeface="+mn-lt"/>
                <a:ea typeface="+mn-ea"/>
              </a:defRPr>
            </a:lvl7pPr>
            <a:lvl8pPr marL="810000" indent="-270000" algn="l" rtl="0" eaLnBrk="1" fontAlgn="base" hangingPunct="1">
              <a:spcBef>
                <a:spcPct val="0"/>
              </a:spcBef>
              <a:spcAft>
                <a:spcPts val="12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1200"/>
              </a:spcAft>
              <a:buClr>
                <a:schemeClr val="tx1"/>
              </a:buClr>
              <a:buFontTx/>
              <a:buNone/>
              <a:defRPr sz="2400">
                <a:solidFill>
                  <a:schemeClr val="accent1"/>
                </a:solidFill>
                <a:latin typeface="+mn-lt"/>
                <a:ea typeface="+mn-ea"/>
              </a:defRPr>
            </a:lvl9pPr>
          </a:lstStyle>
          <a:p>
            <a:r>
              <a:rPr lang="en-US" dirty="0">
                <a:latin typeface="Montserrat Medium" panose="00000600000000000000" pitchFamily="2" charset="0"/>
              </a:rPr>
              <a:t>BSC Group</a:t>
            </a:r>
          </a:p>
          <a:p>
            <a:pPr lvl="1"/>
            <a:r>
              <a:rPr lang="en-US" sz="2000" b="0" kern="0" dirty="0">
                <a:latin typeface="Montserrat Medium" panose="00000600000000000000" pitchFamily="2" charset="0"/>
              </a:rPr>
              <a:t>Theresa Portante</a:t>
            </a:r>
          </a:p>
          <a:p>
            <a:pPr lvl="1"/>
            <a:r>
              <a:rPr lang="en-US" sz="2000" dirty="0">
                <a:latin typeface="Montserrat Medium" panose="00000600000000000000" pitchFamily="2" charset="0"/>
              </a:rPr>
              <a:t>Julie Goldberg</a:t>
            </a:r>
          </a:p>
          <a:p>
            <a:pPr lvl="1"/>
            <a:r>
              <a:rPr lang="en-US" sz="2000" b="0" kern="0" dirty="0">
                <a:latin typeface="Montserrat Medium" panose="00000600000000000000" pitchFamily="2" charset="0"/>
              </a:rPr>
              <a:t>Priyanka Shrestha</a:t>
            </a:r>
          </a:p>
          <a:p>
            <a:pPr lvl="1"/>
            <a:endParaRPr lang="en-US" sz="2000" b="0" kern="0" dirty="0">
              <a:latin typeface="Montserrat Medium" panose="00000600000000000000" pitchFamily="2" charset="0"/>
            </a:endParaRPr>
          </a:p>
          <a:p>
            <a:pPr marL="285750" indent="-285750">
              <a:buFont typeface="Arial"/>
              <a:buChar char="•"/>
            </a:pPr>
            <a:endParaRPr lang="en-US" dirty="0">
              <a:cs typeface="Arial"/>
            </a:endParaRPr>
          </a:p>
        </p:txBody>
      </p:sp>
      <p:pic>
        <p:nvPicPr>
          <p:cNvPr id="9" name="Picture 2">
            <a:extLst>
              <a:ext uri="{FF2B5EF4-FFF2-40B4-BE49-F238E27FC236}">
                <a16:creationId xmlns:a16="http://schemas.microsoft.com/office/drawing/2014/main" id="{F44D5373-9E48-11A0-BDCA-22466B177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087"/>
            <a:ext cx="9144000" cy="1211263"/>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4F0326B0-0C07-CECC-3D68-AA23BBE67CC0}"/>
              </a:ext>
            </a:extLst>
          </p:cNvPr>
          <p:cNvSpPr txBox="1">
            <a:spLocks/>
          </p:cNvSpPr>
          <p:nvPr/>
        </p:nvSpPr>
        <p:spPr bwMode="auto">
          <a:xfrm>
            <a:off x="431801" y="361387"/>
            <a:ext cx="828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100" b="1">
                <a:solidFill>
                  <a:srgbClr val="0079C1"/>
                </a:solidFill>
                <a:latin typeface="Arial" charset="0"/>
                <a:ea typeface="ＭＳ Ｐゴシック" pitchFamily="48" charset="-128"/>
              </a:defRPr>
            </a:lvl2pPr>
            <a:lvl3pPr algn="l" rtl="0" eaLnBrk="1" fontAlgn="base" hangingPunct="1">
              <a:spcBef>
                <a:spcPct val="0"/>
              </a:spcBef>
              <a:spcAft>
                <a:spcPct val="0"/>
              </a:spcAft>
              <a:defRPr sz="2100" b="1">
                <a:solidFill>
                  <a:srgbClr val="0079C1"/>
                </a:solidFill>
                <a:latin typeface="Arial" charset="0"/>
                <a:ea typeface="ＭＳ Ｐゴシック" pitchFamily="48" charset="-128"/>
              </a:defRPr>
            </a:lvl3pPr>
            <a:lvl4pPr algn="l" rtl="0" eaLnBrk="1" fontAlgn="base" hangingPunct="1">
              <a:spcBef>
                <a:spcPct val="0"/>
              </a:spcBef>
              <a:spcAft>
                <a:spcPct val="0"/>
              </a:spcAft>
              <a:defRPr sz="2100" b="1">
                <a:solidFill>
                  <a:srgbClr val="0079C1"/>
                </a:solidFill>
                <a:latin typeface="Arial" charset="0"/>
                <a:ea typeface="ＭＳ Ｐゴシック" pitchFamily="48" charset="-128"/>
              </a:defRPr>
            </a:lvl4pPr>
            <a:lvl5pPr algn="l" rtl="0" eaLnBrk="1" fontAlgn="base" hangingPunct="1">
              <a:spcBef>
                <a:spcPct val="0"/>
              </a:spcBef>
              <a:spcAft>
                <a:spcPct val="0"/>
              </a:spcAft>
              <a:defRPr sz="2100" b="1">
                <a:solidFill>
                  <a:srgbClr val="0079C1"/>
                </a:solidFill>
                <a:latin typeface="Arial" charset="0"/>
                <a:ea typeface="ＭＳ Ｐゴシック" pitchFamily="48" charset="-128"/>
              </a:defRPr>
            </a:lvl5pPr>
            <a:lvl6pPr marL="342866" algn="l" rtl="0" eaLnBrk="1" fontAlgn="base" hangingPunct="1">
              <a:spcBef>
                <a:spcPct val="0"/>
              </a:spcBef>
              <a:spcAft>
                <a:spcPct val="0"/>
              </a:spcAft>
              <a:defRPr sz="2100" b="1">
                <a:solidFill>
                  <a:srgbClr val="0079C1"/>
                </a:solidFill>
                <a:latin typeface="Arial" charset="0"/>
                <a:ea typeface="ＭＳ Ｐゴシック" pitchFamily="48" charset="-128"/>
              </a:defRPr>
            </a:lvl6pPr>
            <a:lvl7pPr marL="685732" algn="l" rtl="0" eaLnBrk="1" fontAlgn="base" hangingPunct="1">
              <a:spcBef>
                <a:spcPct val="0"/>
              </a:spcBef>
              <a:spcAft>
                <a:spcPct val="0"/>
              </a:spcAft>
              <a:defRPr sz="2100" b="1">
                <a:solidFill>
                  <a:srgbClr val="0079C1"/>
                </a:solidFill>
                <a:latin typeface="Arial" charset="0"/>
                <a:ea typeface="ＭＳ Ｐゴシック" pitchFamily="48" charset="-128"/>
              </a:defRPr>
            </a:lvl7pPr>
            <a:lvl8pPr marL="1028598" algn="l" rtl="0" eaLnBrk="1" fontAlgn="base" hangingPunct="1">
              <a:spcBef>
                <a:spcPct val="0"/>
              </a:spcBef>
              <a:spcAft>
                <a:spcPct val="0"/>
              </a:spcAft>
              <a:defRPr sz="2100" b="1">
                <a:solidFill>
                  <a:srgbClr val="0079C1"/>
                </a:solidFill>
                <a:latin typeface="Arial" charset="0"/>
                <a:ea typeface="ＭＳ Ｐゴシック" pitchFamily="48" charset="-128"/>
              </a:defRPr>
            </a:lvl8pPr>
            <a:lvl9pPr marL="1371464" algn="l" rtl="0" eaLnBrk="1" fontAlgn="base" hangingPunct="1">
              <a:spcBef>
                <a:spcPct val="0"/>
              </a:spcBef>
              <a:spcAft>
                <a:spcPct val="0"/>
              </a:spcAft>
              <a:defRPr sz="2100" b="1">
                <a:solidFill>
                  <a:srgbClr val="0079C1"/>
                </a:solidFill>
                <a:latin typeface="Arial" charset="0"/>
                <a:ea typeface="ＭＳ Ｐゴシック" pitchFamily="48" charset="-128"/>
              </a:defRPr>
            </a:lvl9pPr>
          </a:lstStyle>
          <a:p>
            <a:pPr>
              <a:buClrTx/>
            </a:pPr>
            <a:r>
              <a:rPr lang="en-GB" dirty="0">
                <a:solidFill>
                  <a:schemeClr val="bg1"/>
                </a:solidFill>
              </a:rPr>
              <a:t>Team Introduction</a:t>
            </a:r>
            <a:endParaRPr lang="en-GB" sz="2000" b="0" dirty="0"/>
          </a:p>
        </p:txBody>
      </p:sp>
    </p:spTree>
    <p:extLst>
      <p:ext uri="{BB962C8B-B14F-4D97-AF65-F5344CB8AC3E}">
        <p14:creationId xmlns:p14="http://schemas.microsoft.com/office/powerpoint/2010/main" val="3521888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03D44-18CF-B38C-A7FD-13BFF57774FA}"/>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4CA79BE5-2D1E-F7B6-DAF5-256D22932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087"/>
            <a:ext cx="9144000" cy="12112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3600B573-AEBA-C8AC-ECEF-DFA3671383AB}"/>
              </a:ext>
            </a:extLst>
          </p:cNvPr>
          <p:cNvSpPr txBox="1">
            <a:spLocks/>
          </p:cNvSpPr>
          <p:nvPr/>
        </p:nvSpPr>
        <p:spPr bwMode="auto">
          <a:xfrm>
            <a:off x="431801" y="361387"/>
            <a:ext cx="828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100" b="1">
                <a:solidFill>
                  <a:srgbClr val="0079C1"/>
                </a:solidFill>
                <a:latin typeface="Arial" charset="0"/>
                <a:ea typeface="ＭＳ Ｐゴシック" pitchFamily="48" charset="-128"/>
              </a:defRPr>
            </a:lvl2pPr>
            <a:lvl3pPr algn="l" rtl="0" eaLnBrk="1" fontAlgn="base" hangingPunct="1">
              <a:spcBef>
                <a:spcPct val="0"/>
              </a:spcBef>
              <a:spcAft>
                <a:spcPct val="0"/>
              </a:spcAft>
              <a:defRPr sz="2100" b="1">
                <a:solidFill>
                  <a:srgbClr val="0079C1"/>
                </a:solidFill>
                <a:latin typeface="Arial" charset="0"/>
                <a:ea typeface="ＭＳ Ｐゴシック" pitchFamily="48" charset="-128"/>
              </a:defRPr>
            </a:lvl3pPr>
            <a:lvl4pPr algn="l" rtl="0" eaLnBrk="1" fontAlgn="base" hangingPunct="1">
              <a:spcBef>
                <a:spcPct val="0"/>
              </a:spcBef>
              <a:spcAft>
                <a:spcPct val="0"/>
              </a:spcAft>
              <a:defRPr sz="2100" b="1">
                <a:solidFill>
                  <a:srgbClr val="0079C1"/>
                </a:solidFill>
                <a:latin typeface="Arial" charset="0"/>
                <a:ea typeface="ＭＳ Ｐゴシック" pitchFamily="48" charset="-128"/>
              </a:defRPr>
            </a:lvl4pPr>
            <a:lvl5pPr algn="l" rtl="0" eaLnBrk="1" fontAlgn="base" hangingPunct="1">
              <a:spcBef>
                <a:spcPct val="0"/>
              </a:spcBef>
              <a:spcAft>
                <a:spcPct val="0"/>
              </a:spcAft>
              <a:defRPr sz="2100" b="1">
                <a:solidFill>
                  <a:srgbClr val="0079C1"/>
                </a:solidFill>
                <a:latin typeface="Arial" charset="0"/>
                <a:ea typeface="ＭＳ Ｐゴシック" pitchFamily="48" charset="-128"/>
              </a:defRPr>
            </a:lvl5pPr>
            <a:lvl6pPr marL="342866" algn="l" rtl="0" eaLnBrk="1" fontAlgn="base" hangingPunct="1">
              <a:spcBef>
                <a:spcPct val="0"/>
              </a:spcBef>
              <a:spcAft>
                <a:spcPct val="0"/>
              </a:spcAft>
              <a:defRPr sz="2100" b="1">
                <a:solidFill>
                  <a:srgbClr val="0079C1"/>
                </a:solidFill>
                <a:latin typeface="Arial" charset="0"/>
                <a:ea typeface="ＭＳ Ｐゴシック" pitchFamily="48" charset="-128"/>
              </a:defRPr>
            </a:lvl6pPr>
            <a:lvl7pPr marL="685732" algn="l" rtl="0" eaLnBrk="1" fontAlgn="base" hangingPunct="1">
              <a:spcBef>
                <a:spcPct val="0"/>
              </a:spcBef>
              <a:spcAft>
                <a:spcPct val="0"/>
              </a:spcAft>
              <a:defRPr sz="2100" b="1">
                <a:solidFill>
                  <a:srgbClr val="0079C1"/>
                </a:solidFill>
                <a:latin typeface="Arial" charset="0"/>
                <a:ea typeface="ＭＳ Ｐゴシック" pitchFamily="48" charset="-128"/>
              </a:defRPr>
            </a:lvl7pPr>
            <a:lvl8pPr marL="1028598" algn="l" rtl="0" eaLnBrk="1" fontAlgn="base" hangingPunct="1">
              <a:spcBef>
                <a:spcPct val="0"/>
              </a:spcBef>
              <a:spcAft>
                <a:spcPct val="0"/>
              </a:spcAft>
              <a:defRPr sz="2100" b="1">
                <a:solidFill>
                  <a:srgbClr val="0079C1"/>
                </a:solidFill>
                <a:latin typeface="Arial" charset="0"/>
                <a:ea typeface="ＭＳ Ｐゴシック" pitchFamily="48" charset="-128"/>
              </a:defRPr>
            </a:lvl8pPr>
            <a:lvl9pPr marL="1371464" algn="l" rtl="0" eaLnBrk="1" fontAlgn="base" hangingPunct="1">
              <a:spcBef>
                <a:spcPct val="0"/>
              </a:spcBef>
              <a:spcAft>
                <a:spcPct val="0"/>
              </a:spcAft>
              <a:defRPr sz="2100" b="1">
                <a:solidFill>
                  <a:srgbClr val="0079C1"/>
                </a:solidFill>
                <a:latin typeface="Arial" charset="0"/>
                <a:ea typeface="ＭＳ Ｐゴシック" pitchFamily="48" charset="-128"/>
              </a:defRPr>
            </a:lvl9pPr>
          </a:lstStyle>
          <a:p>
            <a:pPr>
              <a:buClrTx/>
            </a:pPr>
            <a:r>
              <a:rPr lang="en-GB" dirty="0">
                <a:solidFill>
                  <a:schemeClr val="bg1"/>
                </a:solidFill>
              </a:rPr>
              <a:t>Virtual Site Tour</a:t>
            </a:r>
          </a:p>
          <a:p>
            <a:pPr>
              <a:buClrTx/>
            </a:pPr>
            <a:endParaRPr lang="en-GB" sz="2000" b="0" i="1" dirty="0"/>
          </a:p>
        </p:txBody>
      </p:sp>
      <p:sp>
        <p:nvSpPr>
          <p:cNvPr id="3" name="Footer Placeholder 2">
            <a:extLst>
              <a:ext uri="{FF2B5EF4-FFF2-40B4-BE49-F238E27FC236}">
                <a16:creationId xmlns:a16="http://schemas.microsoft.com/office/drawing/2014/main" id="{92BCE9B8-B443-63EB-8A74-76333E5E2E83}"/>
              </a:ext>
            </a:extLst>
          </p:cNvPr>
          <p:cNvSpPr txBox="1">
            <a:spLocks/>
          </p:cNvSpPr>
          <p:nvPr/>
        </p:nvSpPr>
        <p:spPr>
          <a:xfrm>
            <a:off x="1251058" y="6301216"/>
            <a:ext cx="6547605" cy="161583"/>
          </a:xfrm>
          <a:prstGeom prst="rect">
            <a:avLst/>
          </a:prstGeom>
        </p:spPr>
        <p:txBody>
          <a:bodyPr lIns="91440" tIns="45720" rIns="91440" bIns="45720" anchor="t"/>
          <a:lstStyle>
            <a:defPPr>
              <a:defRPr lang="en-GB"/>
            </a:defPPr>
            <a:lvl1pPr marL="0" indent="0" algn="l" rtl="0" eaLnBrk="1" fontAlgn="base" hangingPunct="1">
              <a:spcBef>
                <a:spcPct val="0"/>
              </a:spcBef>
              <a:spcAft>
                <a:spcPts val="6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800">
                <a:solidFill>
                  <a:schemeClr val="tx1"/>
                </a:solidFill>
                <a:latin typeface="+mn-lt"/>
                <a:ea typeface="+mn-ea"/>
              </a:defRPr>
            </a:lvl2pPr>
            <a:lvl3pPr marL="27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3pPr>
            <a:lvl4pPr marL="54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4pPr>
            <a:lvl5pPr marL="81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5pPr>
            <a:lvl6pPr marL="0" indent="-270000" algn="l" rtl="0" eaLnBrk="1" fontAlgn="base" hangingPunct="1">
              <a:spcBef>
                <a:spcPct val="0"/>
              </a:spcBef>
              <a:spcAft>
                <a:spcPts val="600"/>
              </a:spcAft>
              <a:buClr>
                <a:schemeClr val="accent1"/>
              </a:buClr>
              <a:buFont typeface="+mj-lt"/>
              <a:buAutoNum type="arabicPeriod"/>
              <a:defRPr sz="1800">
                <a:solidFill>
                  <a:schemeClr val="tx1"/>
                </a:solidFill>
                <a:latin typeface="+mn-lt"/>
                <a:ea typeface="+mn-ea"/>
              </a:defRPr>
            </a:lvl6pPr>
            <a:lvl7pPr marL="540000" indent="-270000" algn="l" rtl="0" eaLnBrk="1" fontAlgn="base" hangingPunct="1">
              <a:spcBef>
                <a:spcPct val="0"/>
              </a:spcBef>
              <a:spcAft>
                <a:spcPts val="600"/>
              </a:spcAft>
              <a:buClr>
                <a:schemeClr val="accent1"/>
              </a:buClr>
              <a:buFont typeface="+mj-lt"/>
              <a:buAutoNum type="alphaLcPeriod"/>
              <a:defRPr sz="1800">
                <a:solidFill>
                  <a:schemeClr val="tx1"/>
                </a:solidFill>
                <a:latin typeface="+mn-lt"/>
                <a:ea typeface="+mn-ea"/>
              </a:defRPr>
            </a:lvl7pPr>
            <a:lvl8pPr marL="810000" indent="-270000" algn="l" rtl="0" eaLnBrk="1" fontAlgn="base" hangingPunct="1">
              <a:spcBef>
                <a:spcPct val="0"/>
              </a:spcBef>
              <a:spcAft>
                <a:spcPts val="600"/>
              </a:spcAft>
              <a:buClr>
                <a:schemeClr val="accent1"/>
              </a:buClr>
              <a:buFont typeface="+mj-lt"/>
              <a:buAutoNum type="romanLcPeriod"/>
              <a:defRPr sz="18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2400">
                <a:solidFill>
                  <a:schemeClr val="accent2"/>
                </a:solidFill>
                <a:latin typeface="+mn-lt"/>
                <a:ea typeface="+mn-ea"/>
              </a:defRPr>
            </a:lvl9pPr>
          </a:lstStyle>
          <a:p>
            <a:pPr>
              <a:tabLst>
                <a:tab pos="989013" algn="l"/>
              </a:tabLst>
            </a:pPr>
            <a:r>
              <a:rPr lang="fr-FR" sz="1100" b="0" dirty="0"/>
              <a:t>| February 12, 2025 </a:t>
            </a:r>
          </a:p>
        </p:txBody>
      </p:sp>
      <p:pic>
        <p:nvPicPr>
          <p:cNvPr id="5" name="Picture 4">
            <a:extLst>
              <a:ext uri="{FF2B5EF4-FFF2-40B4-BE49-F238E27FC236}">
                <a16:creationId xmlns:a16="http://schemas.microsoft.com/office/drawing/2014/main" id="{D2FFF299-CC1D-06F0-CD9C-6928442AE9C1}"/>
              </a:ext>
            </a:extLst>
          </p:cNvPr>
          <p:cNvPicPr>
            <a:picLocks noChangeAspect="1"/>
          </p:cNvPicPr>
          <p:nvPr/>
        </p:nvPicPr>
        <p:blipFill>
          <a:blip r:embed="rId4"/>
          <a:stretch>
            <a:fillRect/>
          </a:stretch>
        </p:blipFill>
        <p:spPr>
          <a:xfrm>
            <a:off x="628982" y="1483935"/>
            <a:ext cx="7886035" cy="4669695"/>
          </a:xfrm>
          <a:prstGeom prst="rect">
            <a:avLst/>
          </a:prstGeom>
        </p:spPr>
      </p:pic>
    </p:spTree>
    <p:extLst>
      <p:ext uri="{BB962C8B-B14F-4D97-AF65-F5344CB8AC3E}">
        <p14:creationId xmlns:p14="http://schemas.microsoft.com/office/powerpoint/2010/main" val="224114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26BB3-D032-1888-88B3-598B9D9F487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DF69DCE-62FC-D7E1-B73A-32AB20969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087"/>
            <a:ext cx="9144000" cy="1211263"/>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691D5F55-4F14-4143-2123-2BE0339426DE}"/>
              </a:ext>
            </a:extLst>
          </p:cNvPr>
          <p:cNvSpPr txBox="1">
            <a:spLocks/>
          </p:cNvSpPr>
          <p:nvPr/>
        </p:nvSpPr>
        <p:spPr bwMode="auto">
          <a:xfrm>
            <a:off x="431801" y="361387"/>
            <a:ext cx="828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100" b="1">
                <a:solidFill>
                  <a:srgbClr val="0079C1"/>
                </a:solidFill>
                <a:latin typeface="Arial" charset="0"/>
                <a:ea typeface="ＭＳ Ｐゴシック" pitchFamily="48" charset="-128"/>
              </a:defRPr>
            </a:lvl2pPr>
            <a:lvl3pPr algn="l" rtl="0" eaLnBrk="1" fontAlgn="base" hangingPunct="1">
              <a:spcBef>
                <a:spcPct val="0"/>
              </a:spcBef>
              <a:spcAft>
                <a:spcPct val="0"/>
              </a:spcAft>
              <a:defRPr sz="2100" b="1">
                <a:solidFill>
                  <a:srgbClr val="0079C1"/>
                </a:solidFill>
                <a:latin typeface="Arial" charset="0"/>
                <a:ea typeface="ＭＳ Ｐゴシック" pitchFamily="48" charset="-128"/>
              </a:defRPr>
            </a:lvl3pPr>
            <a:lvl4pPr algn="l" rtl="0" eaLnBrk="1" fontAlgn="base" hangingPunct="1">
              <a:spcBef>
                <a:spcPct val="0"/>
              </a:spcBef>
              <a:spcAft>
                <a:spcPct val="0"/>
              </a:spcAft>
              <a:defRPr sz="2100" b="1">
                <a:solidFill>
                  <a:srgbClr val="0079C1"/>
                </a:solidFill>
                <a:latin typeface="Arial" charset="0"/>
                <a:ea typeface="ＭＳ Ｐゴシック" pitchFamily="48" charset="-128"/>
              </a:defRPr>
            </a:lvl4pPr>
            <a:lvl5pPr algn="l" rtl="0" eaLnBrk="1" fontAlgn="base" hangingPunct="1">
              <a:spcBef>
                <a:spcPct val="0"/>
              </a:spcBef>
              <a:spcAft>
                <a:spcPct val="0"/>
              </a:spcAft>
              <a:defRPr sz="2100" b="1">
                <a:solidFill>
                  <a:srgbClr val="0079C1"/>
                </a:solidFill>
                <a:latin typeface="Arial" charset="0"/>
                <a:ea typeface="ＭＳ Ｐゴシック" pitchFamily="48" charset="-128"/>
              </a:defRPr>
            </a:lvl5pPr>
            <a:lvl6pPr marL="342866" algn="l" rtl="0" eaLnBrk="1" fontAlgn="base" hangingPunct="1">
              <a:spcBef>
                <a:spcPct val="0"/>
              </a:spcBef>
              <a:spcAft>
                <a:spcPct val="0"/>
              </a:spcAft>
              <a:defRPr sz="2100" b="1">
                <a:solidFill>
                  <a:srgbClr val="0079C1"/>
                </a:solidFill>
                <a:latin typeface="Arial" charset="0"/>
                <a:ea typeface="ＭＳ Ｐゴシック" pitchFamily="48" charset="-128"/>
              </a:defRPr>
            </a:lvl6pPr>
            <a:lvl7pPr marL="685732" algn="l" rtl="0" eaLnBrk="1" fontAlgn="base" hangingPunct="1">
              <a:spcBef>
                <a:spcPct val="0"/>
              </a:spcBef>
              <a:spcAft>
                <a:spcPct val="0"/>
              </a:spcAft>
              <a:defRPr sz="2100" b="1">
                <a:solidFill>
                  <a:srgbClr val="0079C1"/>
                </a:solidFill>
                <a:latin typeface="Arial" charset="0"/>
                <a:ea typeface="ＭＳ Ｐゴシック" pitchFamily="48" charset="-128"/>
              </a:defRPr>
            </a:lvl7pPr>
            <a:lvl8pPr marL="1028598" algn="l" rtl="0" eaLnBrk="1" fontAlgn="base" hangingPunct="1">
              <a:spcBef>
                <a:spcPct val="0"/>
              </a:spcBef>
              <a:spcAft>
                <a:spcPct val="0"/>
              </a:spcAft>
              <a:defRPr sz="2100" b="1">
                <a:solidFill>
                  <a:srgbClr val="0079C1"/>
                </a:solidFill>
                <a:latin typeface="Arial" charset="0"/>
                <a:ea typeface="ＭＳ Ｐゴシック" pitchFamily="48" charset="-128"/>
              </a:defRPr>
            </a:lvl8pPr>
            <a:lvl9pPr marL="1371464" algn="l" rtl="0" eaLnBrk="1" fontAlgn="base" hangingPunct="1">
              <a:spcBef>
                <a:spcPct val="0"/>
              </a:spcBef>
              <a:spcAft>
                <a:spcPct val="0"/>
              </a:spcAft>
              <a:defRPr sz="2100" b="1">
                <a:solidFill>
                  <a:srgbClr val="0079C1"/>
                </a:solidFill>
                <a:latin typeface="Arial" charset="0"/>
                <a:ea typeface="ＭＳ Ｐゴシック" pitchFamily="48" charset="-128"/>
              </a:defRPr>
            </a:lvl9pPr>
          </a:lstStyle>
          <a:p>
            <a:pPr>
              <a:buClrTx/>
            </a:pPr>
            <a:r>
              <a:rPr lang="en-GB" dirty="0">
                <a:solidFill>
                  <a:schemeClr val="bg1"/>
                </a:solidFill>
              </a:rPr>
              <a:t>Thank You</a:t>
            </a:r>
          </a:p>
        </p:txBody>
      </p:sp>
      <p:sp>
        <p:nvSpPr>
          <p:cNvPr id="7" name="TextBox 6">
            <a:extLst>
              <a:ext uri="{FF2B5EF4-FFF2-40B4-BE49-F238E27FC236}">
                <a16:creationId xmlns:a16="http://schemas.microsoft.com/office/drawing/2014/main" id="{FB9398D4-496F-EAA5-136B-FD8188B8AC99}"/>
              </a:ext>
            </a:extLst>
          </p:cNvPr>
          <p:cNvSpPr txBox="1"/>
          <p:nvPr/>
        </p:nvSpPr>
        <p:spPr bwMode="auto">
          <a:xfrm>
            <a:off x="1371657" y="2377435"/>
            <a:ext cx="5623161"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p>
            <a:pPr algn="l" rtl="0" fontAlgn="base"/>
            <a:r>
              <a:rPr lang="en-US" sz="2400" b="0" i="0" u="none" strike="noStrike" dirty="0">
                <a:solidFill>
                  <a:srgbClr val="55555A"/>
                </a:solidFill>
                <a:effectLst/>
                <a:latin typeface="Arial"/>
                <a:cs typeface="Arial"/>
              </a:rPr>
              <a:t>For more information, please visit or reach our Public Outreach team at: </a:t>
            </a:r>
            <a:r>
              <a:rPr lang="en-US" sz="2400" b="0" i="0" dirty="0">
                <a:solidFill>
                  <a:srgbClr val="55555A"/>
                </a:solidFill>
                <a:effectLst/>
                <a:latin typeface="Arial"/>
                <a:cs typeface="Arial"/>
              </a:rPr>
              <a:t>​</a:t>
            </a:r>
          </a:p>
          <a:p>
            <a:pPr algn="l" rtl="0" fontAlgn="base"/>
            <a:r>
              <a:rPr lang="en-US" sz="2400" b="0" i="0" dirty="0">
                <a:solidFill>
                  <a:srgbClr val="55555A"/>
                </a:solidFill>
                <a:effectLst/>
                <a:latin typeface="Arial"/>
                <a:cs typeface="Arial"/>
              </a:rPr>
              <a:t>​</a:t>
            </a:r>
          </a:p>
          <a:p>
            <a:pPr algn="l" rtl="0" fontAlgn="base"/>
            <a:r>
              <a:rPr lang="en-US" sz="2400" b="0" i="0" u="none" strike="noStrike" dirty="0">
                <a:solidFill>
                  <a:srgbClr val="55555A"/>
                </a:solidFill>
                <a:effectLst/>
                <a:latin typeface="Arial"/>
                <a:cs typeface="Arial"/>
              </a:rPr>
              <a:t>Dedicated Project Hotline: </a:t>
            </a:r>
            <a:r>
              <a:rPr lang="en-US" sz="2400" dirty="0">
                <a:solidFill>
                  <a:srgbClr val="00148C"/>
                </a:solidFill>
                <a:latin typeface="Calibri"/>
                <a:cs typeface="Calibri"/>
              </a:rPr>
              <a:t>888</a:t>
            </a:r>
            <a:r>
              <a:rPr lang="en-US" sz="2400" b="1" i="0" u="none" strike="noStrike" dirty="0">
                <a:solidFill>
                  <a:srgbClr val="00148C"/>
                </a:solidFill>
                <a:effectLst/>
                <a:latin typeface="Calibri"/>
                <a:cs typeface="Calibri"/>
              </a:rPr>
              <a:t>-431-3536 </a:t>
            </a:r>
            <a:r>
              <a:rPr lang="en-US" sz="2400" b="0" i="0" dirty="0">
                <a:solidFill>
                  <a:srgbClr val="55555A"/>
                </a:solidFill>
                <a:effectLst/>
                <a:latin typeface="Calibri"/>
                <a:cs typeface="Calibri"/>
              </a:rPr>
              <a:t>​</a:t>
            </a:r>
          </a:p>
          <a:p>
            <a:pPr algn="l" rtl="0" fontAlgn="base"/>
            <a:r>
              <a:rPr lang="en-US" sz="2400" b="0" i="0" u="none" strike="noStrike" dirty="0">
                <a:solidFill>
                  <a:srgbClr val="55555A"/>
                </a:solidFill>
                <a:effectLst/>
                <a:latin typeface="Arial"/>
                <a:cs typeface="Arial"/>
              </a:rPr>
              <a:t>Email: </a:t>
            </a:r>
            <a:r>
              <a:rPr lang="en-US" sz="2400" b="0" i="0" u="sng" strike="noStrike" dirty="0">
                <a:solidFill>
                  <a:srgbClr val="00148C"/>
                </a:solidFill>
                <a:effectLst/>
                <a:latin typeface="Arial"/>
                <a:cs typeface="Arial"/>
                <a:hlinkClick r:id="rId4"/>
              </a:rPr>
              <a:t>info@CMAtoWMAenergy.com</a:t>
            </a:r>
            <a:r>
              <a:rPr lang="en-US" sz="2400" b="0" i="0" dirty="0">
                <a:solidFill>
                  <a:srgbClr val="55555A"/>
                </a:solidFill>
                <a:effectLst/>
                <a:latin typeface="Calibri"/>
                <a:cs typeface="Calibri"/>
              </a:rPr>
              <a:t>​</a:t>
            </a:r>
          </a:p>
          <a:p>
            <a:pPr algn="l" rtl="0" fontAlgn="base"/>
            <a:r>
              <a:rPr lang="en-US" sz="2400" b="0" i="0" u="none" strike="noStrike" dirty="0">
                <a:solidFill>
                  <a:srgbClr val="55555A"/>
                </a:solidFill>
                <a:effectLst/>
                <a:latin typeface="Arial"/>
                <a:cs typeface="Arial"/>
              </a:rPr>
              <a:t>Website: </a:t>
            </a:r>
            <a:r>
              <a:rPr lang="en-US" sz="2400" b="0" i="0" u="sng" strike="noStrike" dirty="0">
                <a:solidFill>
                  <a:srgbClr val="00148C"/>
                </a:solidFill>
                <a:effectLst/>
                <a:latin typeface="Arial"/>
                <a:cs typeface="Arial"/>
                <a:hlinkClick r:id="rId5"/>
              </a:rPr>
              <a:t>www.</a:t>
            </a:r>
            <a:r>
              <a:rPr lang="en-US" sz="2400" b="0" i="0" u="sng" strike="noStrike" dirty="0">
                <a:solidFill>
                  <a:srgbClr val="00148C"/>
                </a:solidFill>
                <a:effectLst/>
                <a:latin typeface="Arial"/>
                <a:cs typeface="Arial"/>
                <a:hlinkClick r:id="rId6"/>
              </a:rPr>
              <a:t>CMAtoWMAenergy</a:t>
            </a:r>
            <a:r>
              <a:rPr lang="en-US" sz="2400" b="0" i="0" u="sng" strike="noStrike" dirty="0">
                <a:solidFill>
                  <a:srgbClr val="00148C"/>
                </a:solidFill>
                <a:effectLst/>
                <a:latin typeface="Arial"/>
                <a:cs typeface="Arial"/>
              </a:rPr>
              <a:t>.com</a:t>
            </a:r>
            <a:endParaRPr lang="en-US" sz="2400" b="0" i="0" dirty="0">
              <a:solidFill>
                <a:srgbClr val="55555A"/>
              </a:solidFill>
              <a:effectLst/>
              <a:latin typeface="Arial"/>
              <a:cs typeface="Arial"/>
            </a:endParaRPr>
          </a:p>
        </p:txBody>
      </p:sp>
      <p:sp>
        <p:nvSpPr>
          <p:cNvPr id="4" name="Footer Placeholder 2">
            <a:extLst>
              <a:ext uri="{FF2B5EF4-FFF2-40B4-BE49-F238E27FC236}">
                <a16:creationId xmlns:a16="http://schemas.microsoft.com/office/drawing/2014/main" id="{FBEF3859-6978-4278-52FC-CB30C8264C7A}"/>
              </a:ext>
            </a:extLst>
          </p:cNvPr>
          <p:cNvSpPr txBox="1">
            <a:spLocks/>
          </p:cNvSpPr>
          <p:nvPr/>
        </p:nvSpPr>
        <p:spPr>
          <a:xfrm>
            <a:off x="1251058" y="6301216"/>
            <a:ext cx="6547605" cy="161583"/>
          </a:xfrm>
          <a:prstGeom prst="rect">
            <a:avLst/>
          </a:prstGeom>
        </p:spPr>
        <p:txBody>
          <a:bodyPr lIns="91440" tIns="45720" rIns="91440" bIns="45720" anchor="t"/>
          <a:lstStyle>
            <a:defPPr>
              <a:defRPr lang="en-GB"/>
            </a:defPPr>
            <a:lvl1pPr marL="0" indent="0" algn="l" rtl="0" eaLnBrk="1" fontAlgn="base" hangingPunct="1">
              <a:spcBef>
                <a:spcPct val="0"/>
              </a:spcBef>
              <a:spcAft>
                <a:spcPts val="6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800">
                <a:solidFill>
                  <a:schemeClr val="tx1"/>
                </a:solidFill>
                <a:latin typeface="+mn-lt"/>
                <a:ea typeface="+mn-ea"/>
              </a:defRPr>
            </a:lvl2pPr>
            <a:lvl3pPr marL="27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3pPr>
            <a:lvl4pPr marL="54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4pPr>
            <a:lvl5pPr marL="81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5pPr>
            <a:lvl6pPr marL="0" indent="-270000" algn="l" rtl="0" eaLnBrk="1" fontAlgn="base" hangingPunct="1">
              <a:spcBef>
                <a:spcPct val="0"/>
              </a:spcBef>
              <a:spcAft>
                <a:spcPts val="600"/>
              </a:spcAft>
              <a:buClr>
                <a:schemeClr val="accent1"/>
              </a:buClr>
              <a:buFont typeface="+mj-lt"/>
              <a:buAutoNum type="arabicPeriod"/>
              <a:defRPr sz="1800">
                <a:solidFill>
                  <a:schemeClr val="tx1"/>
                </a:solidFill>
                <a:latin typeface="+mn-lt"/>
                <a:ea typeface="+mn-ea"/>
              </a:defRPr>
            </a:lvl6pPr>
            <a:lvl7pPr marL="540000" indent="-270000" algn="l" rtl="0" eaLnBrk="1" fontAlgn="base" hangingPunct="1">
              <a:spcBef>
                <a:spcPct val="0"/>
              </a:spcBef>
              <a:spcAft>
                <a:spcPts val="600"/>
              </a:spcAft>
              <a:buClr>
                <a:schemeClr val="accent1"/>
              </a:buClr>
              <a:buFont typeface="+mj-lt"/>
              <a:buAutoNum type="alphaLcPeriod"/>
              <a:defRPr sz="1800">
                <a:solidFill>
                  <a:schemeClr val="tx1"/>
                </a:solidFill>
                <a:latin typeface="+mn-lt"/>
                <a:ea typeface="+mn-ea"/>
              </a:defRPr>
            </a:lvl7pPr>
            <a:lvl8pPr marL="810000" indent="-270000" algn="l" rtl="0" eaLnBrk="1" fontAlgn="base" hangingPunct="1">
              <a:spcBef>
                <a:spcPct val="0"/>
              </a:spcBef>
              <a:spcAft>
                <a:spcPts val="600"/>
              </a:spcAft>
              <a:buClr>
                <a:schemeClr val="accent1"/>
              </a:buClr>
              <a:buFont typeface="+mj-lt"/>
              <a:buAutoNum type="romanLcPeriod"/>
              <a:defRPr sz="18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2400">
                <a:solidFill>
                  <a:schemeClr val="accent2"/>
                </a:solidFill>
                <a:latin typeface="+mn-lt"/>
                <a:ea typeface="+mn-ea"/>
              </a:defRPr>
            </a:lvl9pPr>
          </a:lstStyle>
          <a:p>
            <a:pPr>
              <a:tabLst>
                <a:tab pos="989013" algn="l"/>
              </a:tabLst>
            </a:pPr>
            <a:r>
              <a:rPr lang="fr-FR" sz="1100" b="0" dirty="0"/>
              <a:t>| February 12, 2025 </a:t>
            </a:r>
          </a:p>
        </p:txBody>
      </p:sp>
    </p:spTree>
    <p:extLst>
      <p:ext uri="{BB962C8B-B14F-4D97-AF65-F5344CB8AC3E}">
        <p14:creationId xmlns:p14="http://schemas.microsoft.com/office/powerpoint/2010/main" val="3475813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786DB-E184-1A53-F6DE-16B26C88117A}"/>
            </a:ext>
          </a:extLst>
        </p:cNvPr>
        <p:cNvGrpSpPr/>
        <p:nvPr/>
      </p:nvGrpSpPr>
      <p:grpSpPr>
        <a:xfrm>
          <a:off x="0" y="0"/>
          <a:ext cx="0" cy="0"/>
          <a:chOff x="0" y="0"/>
          <a:chExt cx="0" cy="0"/>
        </a:xfrm>
      </p:grpSpPr>
      <p:pic>
        <p:nvPicPr>
          <p:cNvPr id="9" name="Picture 2">
            <a:extLst>
              <a:ext uri="{FF2B5EF4-FFF2-40B4-BE49-F238E27FC236}">
                <a16:creationId xmlns:a16="http://schemas.microsoft.com/office/drawing/2014/main" id="{78F621C7-C896-9278-E26D-A0EA4AAF1E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5087"/>
            <a:ext cx="9144000" cy="1211263"/>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6A00C91B-2ED1-ED84-DB94-8432A6AF08B8}"/>
              </a:ext>
            </a:extLst>
          </p:cNvPr>
          <p:cNvSpPr txBox="1">
            <a:spLocks/>
          </p:cNvSpPr>
          <p:nvPr/>
        </p:nvSpPr>
        <p:spPr bwMode="auto">
          <a:xfrm>
            <a:off x="431801" y="361387"/>
            <a:ext cx="828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100" b="1">
                <a:solidFill>
                  <a:srgbClr val="0079C1"/>
                </a:solidFill>
                <a:latin typeface="Arial" charset="0"/>
                <a:ea typeface="ＭＳ Ｐゴシック" pitchFamily="48" charset="-128"/>
              </a:defRPr>
            </a:lvl2pPr>
            <a:lvl3pPr algn="l" rtl="0" eaLnBrk="1" fontAlgn="base" hangingPunct="1">
              <a:spcBef>
                <a:spcPct val="0"/>
              </a:spcBef>
              <a:spcAft>
                <a:spcPct val="0"/>
              </a:spcAft>
              <a:defRPr sz="2100" b="1">
                <a:solidFill>
                  <a:srgbClr val="0079C1"/>
                </a:solidFill>
                <a:latin typeface="Arial" charset="0"/>
                <a:ea typeface="ＭＳ Ｐゴシック" pitchFamily="48" charset="-128"/>
              </a:defRPr>
            </a:lvl3pPr>
            <a:lvl4pPr algn="l" rtl="0" eaLnBrk="1" fontAlgn="base" hangingPunct="1">
              <a:spcBef>
                <a:spcPct val="0"/>
              </a:spcBef>
              <a:spcAft>
                <a:spcPct val="0"/>
              </a:spcAft>
              <a:defRPr sz="2100" b="1">
                <a:solidFill>
                  <a:srgbClr val="0079C1"/>
                </a:solidFill>
                <a:latin typeface="Arial" charset="0"/>
                <a:ea typeface="ＭＳ Ｐゴシック" pitchFamily="48" charset="-128"/>
              </a:defRPr>
            </a:lvl4pPr>
            <a:lvl5pPr algn="l" rtl="0" eaLnBrk="1" fontAlgn="base" hangingPunct="1">
              <a:spcBef>
                <a:spcPct val="0"/>
              </a:spcBef>
              <a:spcAft>
                <a:spcPct val="0"/>
              </a:spcAft>
              <a:defRPr sz="2100" b="1">
                <a:solidFill>
                  <a:srgbClr val="0079C1"/>
                </a:solidFill>
                <a:latin typeface="Arial" charset="0"/>
                <a:ea typeface="ＭＳ Ｐゴシック" pitchFamily="48" charset="-128"/>
              </a:defRPr>
            </a:lvl5pPr>
            <a:lvl6pPr marL="342866" algn="l" rtl="0" eaLnBrk="1" fontAlgn="base" hangingPunct="1">
              <a:spcBef>
                <a:spcPct val="0"/>
              </a:spcBef>
              <a:spcAft>
                <a:spcPct val="0"/>
              </a:spcAft>
              <a:defRPr sz="2100" b="1">
                <a:solidFill>
                  <a:srgbClr val="0079C1"/>
                </a:solidFill>
                <a:latin typeface="Arial" charset="0"/>
                <a:ea typeface="ＭＳ Ｐゴシック" pitchFamily="48" charset="-128"/>
              </a:defRPr>
            </a:lvl6pPr>
            <a:lvl7pPr marL="685732" algn="l" rtl="0" eaLnBrk="1" fontAlgn="base" hangingPunct="1">
              <a:spcBef>
                <a:spcPct val="0"/>
              </a:spcBef>
              <a:spcAft>
                <a:spcPct val="0"/>
              </a:spcAft>
              <a:defRPr sz="2100" b="1">
                <a:solidFill>
                  <a:srgbClr val="0079C1"/>
                </a:solidFill>
                <a:latin typeface="Arial" charset="0"/>
                <a:ea typeface="ＭＳ Ｐゴシック" pitchFamily="48" charset="-128"/>
              </a:defRPr>
            </a:lvl7pPr>
            <a:lvl8pPr marL="1028598" algn="l" rtl="0" eaLnBrk="1" fontAlgn="base" hangingPunct="1">
              <a:spcBef>
                <a:spcPct val="0"/>
              </a:spcBef>
              <a:spcAft>
                <a:spcPct val="0"/>
              </a:spcAft>
              <a:defRPr sz="2100" b="1">
                <a:solidFill>
                  <a:srgbClr val="0079C1"/>
                </a:solidFill>
                <a:latin typeface="Arial" charset="0"/>
                <a:ea typeface="ＭＳ Ｐゴシック" pitchFamily="48" charset="-128"/>
              </a:defRPr>
            </a:lvl8pPr>
            <a:lvl9pPr marL="1371464" algn="l" rtl="0" eaLnBrk="1" fontAlgn="base" hangingPunct="1">
              <a:spcBef>
                <a:spcPct val="0"/>
              </a:spcBef>
              <a:spcAft>
                <a:spcPct val="0"/>
              </a:spcAft>
              <a:defRPr sz="2100" b="1">
                <a:solidFill>
                  <a:srgbClr val="0079C1"/>
                </a:solidFill>
                <a:latin typeface="Arial" charset="0"/>
                <a:ea typeface="ＭＳ Ｐゴシック" pitchFamily="48" charset="-128"/>
              </a:defRPr>
            </a:lvl9pPr>
          </a:lstStyle>
          <a:p>
            <a:pPr>
              <a:buClrTx/>
            </a:pPr>
            <a:r>
              <a:rPr lang="en-GB" dirty="0">
                <a:solidFill>
                  <a:schemeClr val="bg1"/>
                </a:solidFill>
              </a:rPr>
              <a:t>Agenda</a:t>
            </a:r>
            <a:endParaRPr lang="en-GB" sz="2000" b="0" dirty="0"/>
          </a:p>
        </p:txBody>
      </p:sp>
      <p:sp>
        <p:nvSpPr>
          <p:cNvPr id="6" name="Text Placeholder 4">
            <a:extLst>
              <a:ext uri="{FF2B5EF4-FFF2-40B4-BE49-F238E27FC236}">
                <a16:creationId xmlns:a16="http://schemas.microsoft.com/office/drawing/2014/main" id="{2470D023-F350-4535-49E3-6C57D20C2B0F}"/>
              </a:ext>
            </a:extLst>
          </p:cNvPr>
          <p:cNvSpPr txBox="1">
            <a:spLocks/>
          </p:cNvSpPr>
          <p:nvPr/>
        </p:nvSpPr>
        <p:spPr bwMode="auto">
          <a:xfrm>
            <a:off x="431801" y="1572650"/>
            <a:ext cx="8637973" cy="326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0" indent="0" algn="l" rtl="0" eaLnBrk="1" fontAlgn="base" hangingPunct="1">
              <a:spcBef>
                <a:spcPct val="0"/>
              </a:spcBef>
              <a:spcAft>
                <a:spcPts val="12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1200"/>
              </a:spcAft>
              <a:buClr>
                <a:schemeClr val="tx1"/>
              </a:buClr>
              <a:buFontTx/>
              <a:buNone/>
              <a:defRPr sz="1600">
                <a:solidFill>
                  <a:schemeClr val="tx1"/>
                </a:solidFill>
                <a:latin typeface="+mn-lt"/>
                <a:ea typeface="+mn-ea"/>
              </a:defRPr>
            </a:lvl2pPr>
            <a:lvl3pPr marL="27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3pPr>
            <a:lvl4pPr marL="54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4pPr>
            <a:lvl5pPr marL="81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5pPr>
            <a:lvl6pPr marL="0" indent="-270000" algn="l" rtl="0" eaLnBrk="1" fontAlgn="base" hangingPunct="1">
              <a:spcBef>
                <a:spcPct val="0"/>
              </a:spcBef>
              <a:spcAft>
                <a:spcPts val="1200"/>
              </a:spcAft>
              <a:buClr>
                <a:schemeClr val="accent1"/>
              </a:buClr>
              <a:buFont typeface="+mj-lt"/>
              <a:buAutoNum type="arabicPeriod"/>
              <a:defRPr sz="1600">
                <a:solidFill>
                  <a:schemeClr val="tx1"/>
                </a:solidFill>
                <a:latin typeface="+mn-lt"/>
                <a:ea typeface="+mn-ea"/>
              </a:defRPr>
            </a:lvl6pPr>
            <a:lvl7pPr marL="540000" indent="-270000" algn="l" rtl="0" eaLnBrk="1" fontAlgn="base" hangingPunct="1">
              <a:spcBef>
                <a:spcPct val="0"/>
              </a:spcBef>
              <a:spcAft>
                <a:spcPts val="1200"/>
              </a:spcAft>
              <a:buClr>
                <a:schemeClr val="accent1"/>
              </a:buClr>
              <a:buFont typeface="+mj-lt"/>
              <a:buAutoNum type="alphaLcPeriod"/>
              <a:defRPr sz="1600">
                <a:solidFill>
                  <a:schemeClr val="tx1"/>
                </a:solidFill>
                <a:latin typeface="+mn-lt"/>
                <a:ea typeface="+mn-ea"/>
              </a:defRPr>
            </a:lvl7pPr>
            <a:lvl8pPr marL="810000" indent="-270000" algn="l" rtl="0" eaLnBrk="1" fontAlgn="base" hangingPunct="1">
              <a:spcBef>
                <a:spcPct val="0"/>
              </a:spcBef>
              <a:spcAft>
                <a:spcPts val="12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1200"/>
              </a:spcAft>
              <a:buClr>
                <a:schemeClr val="tx1"/>
              </a:buClr>
              <a:buFontTx/>
              <a:buNone/>
              <a:defRPr sz="2400">
                <a:solidFill>
                  <a:schemeClr val="accent1"/>
                </a:solidFill>
                <a:latin typeface="+mn-lt"/>
                <a:ea typeface="+mn-ea"/>
              </a:defRPr>
            </a:lvl9pPr>
          </a:lstStyle>
          <a:p>
            <a:pPr marL="285750" indent="-285750">
              <a:spcAft>
                <a:spcPts val="200"/>
              </a:spcAft>
              <a:buFont typeface="Arial" panose="020B0604020202020204" pitchFamily="34" charset="0"/>
              <a:buChar char="•"/>
            </a:pPr>
            <a:endParaRPr lang="en-US" sz="1400" b="0" dirty="0">
              <a:solidFill>
                <a:srgbClr val="2A2A2D"/>
              </a:solidFill>
              <a:latin typeface="Arial" panose="020B0604020202020204" pitchFamily="34" charset="0"/>
              <a:cs typeface="Arial"/>
            </a:endParaRPr>
          </a:p>
          <a:p>
            <a:pPr marL="285750" lvl="1" indent="-285750">
              <a:lnSpc>
                <a:spcPct val="150000"/>
              </a:lnSpc>
              <a:spcAft>
                <a:spcPts val="200"/>
              </a:spcAft>
              <a:buFont typeface="Wingdings" panose="05000000000000000000" pitchFamily="2" charset="2"/>
              <a:buChar char="§"/>
            </a:pPr>
            <a:r>
              <a:rPr lang="en-US" b="1" dirty="0">
                <a:solidFill>
                  <a:schemeClr val="accent1"/>
                </a:solidFill>
                <a:latin typeface="Montserrat Medium" panose="00000600000000000000" pitchFamily="2" charset="0"/>
              </a:rPr>
              <a:t>Project Overview</a:t>
            </a:r>
          </a:p>
          <a:p>
            <a:pPr marL="285750" lvl="1" indent="-285750">
              <a:lnSpc>
                <a:spcPct val="150000"/>
              </a:lnSpc>
              <a:spcAft>
                <a:spcPts val="200"/>
              </a:spcAft>
              <a:buFont typeface="Wingdings" panose="05000000000000000000" pitchFamily="2" charset="2"/>
              <a:buChar char="§"/>
            </a:pPr>
            <a:r>
              <a:rPr lang="en-US" b="1" dirty="0">
                <a:solidFill>
                  <a:schemeClr val="accent1"/>
                </a:solidFill>
                <a:latin typeface="Montserrat Medium" panose="00000600000000000000" pitchFamily="2" charset="0"/>
              </a:rPr>
              <a:t>Project Permitting Overview (Federal, State, Local)</a:t>
            </a:r>
          </a:p>
          <a:p>
            <a:pPr marL="285750" lvl="1" indent="-285750">
              <a:lnSpc>
                <a:spcPct val="150000"/>
              </a:lnSpc>
              <a:spcAft>
                <a:spcPts val="200"/>
              </a:spcAft>
              <a:buFont typeface="Wingdings" panose="05000000000000000000" pitchFamily="2" charset="2"/>
              <a:buChar char="§"/>
            </a:pPr>
            <a:r>
              <a:rPr lang="en-US" b="1" dirty="0">
                <a:solidFill>
                  <a:schemeClr val="accent1"/>
                </a:solidFill>
                <a:latin typeface="Montserrat Medium" panose="00000600000000000000" pitchFamily="2" charset="0"/>
              </a:rPr>
              <a:t>Environmental Justice and Community Engagement</a:t>
            </a:r>
          </a:p>
          <a:p>
            <a:pPr marL="285750" lvl="1" indent="-285750">
              <a:lnSpc>
                <a:spcPct val="150000"/>
              </a:lnSpc>
              <a:spcAft>
                <a:spcPts val="200"/>
              </a:spcAft>
              <a:buFont typeface="Wingdings" panose="05000000000000000000" pitchFamily="2" charset="2"/>
              <a:buChar char="§"/>
            </a:pPr>
            <a:r>
              <a:rPr lang="en-US" b="1" dirty="0">
                <a:solidFill>
                  <a:schemeClr val="accent1"/>
                </a:solidFill>
                <a:latin typeface="Montserrat Medium" panose="00000600000000000000" pitchFamily="2" charset="0"/>
              </a:rPr>
              <a:t>Anticipated Schedule Overview</a:t>
            </a:r>
          </a:p>
          <a:p>
            <a:pPr marL="285750" lvl="1" indent="-285750">
              <a:lnSpc>
                <a:spcPct val="150000"/>
              </a:lnSpc>
              <a:spcAft>
                <a:spcPts val="200"/>
              </a:spcAft>
              <a:buFont typeface="Wingdings" panose="05000000000000000000" pitchFamily="2" charset="2"/>
              <a:buChar char="§"/>
            </a:pPr>
            <a:r>
              <a:rPr lang="en-US" b="1" dirty="0">
                <a:solidFill>
                  <a:schemeClr val="accent1"/>
                </a:solidFill>
                <a:latin typeface="Montserrat Medium" panose="00000600000000000000" pitchFamily="2" charset="0"/>
              </a:rPr>
              <a:t>Virtual Site Tour</a:t>
            </a:r>
          </a:p>
          <a:p>
            <a:pPr marL="285750" indent="-285750">
              <a:buClr>
                <a:srgbClr val="55555A"/>
              </a:buClr>
              <a:buFont typeface="Arial" panose="020B0604020202020204" pitchFamily="34" charset="0"/>
              <a:buChar char="•"/>
            </a:pPr>
            <a:endParaRPr lang="en-US" sz="1600" b="0" dirty="0">
              <a:solidFill>
                <a:srgbClr val="2A2A2D"/>
              </a:solidFill>
              <a:latin typeface="Arial"/>
              <a:cs typeface="Arial"/>
            </a:endParaRPr>
          </a:p>
          <a:p>
            <a:pPr>
              <a:buFont typeface="Arial" panose="020B0604020202020204" pitchFamily="34" charset="0"/>
              <a:buChar char="•"/>
            </a:pPr>
            <a:endParaRPr lang="en-US" sz="1400" b="0" dirty="0">
              <a:solidFill>
                <a:srgbClr val="55555A"/>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rgbClr val="00148C"/>
              </a:solidFill>
              <a:latin typeface="Arial" panose="020B0604020202020204" pitchFamily="34" charset="0"/>
              <a:cs typeface="Arial"/>
            </a:endParaRPr>
          </a:p>
        </p:txBody>
      </p:sp>
      <p:sp>
        <p:nvSpPr>
          <p:cNvPr id="2" name="Footer Placeholder 2">
            <a:extLst>
              <a:ext uri="{FF2B5EF4-FFF2-40B4-BE49-F238E27FC236}">
                <a16:creationId xmlns:a16="http://schemas.microsoft.com/office/drawing/2014/main" id="{3E92D462-4162-6FA2-EA01-10BC6A12229C}"/>
              </a:ext>
            </a:extLst>
          </p:cNvPr>
          <p:cNvSpPr txBox="1">
            <a:spLocks/>
          </p:cNvSpPr>
          <p:nvPr/>
        </p:nvSpPr>
        <p:spPr>
          <a:xfrm>
            <a:off x="1251058" y="6301216"/>
            <a:ext cx="6547605" cy="161583"/>
          </a:xfrm>
          <a:prstGeom prst="rect">
            <a:avLst/>
          </a:prstGeom>
        </p:spPr>
        <p:txBody>
          <a:bodyPr lIns="91440" tIns="45720" rIns="91440" bIns="45720" anchor="t"/>
          <a:lstStyle>
            <a:defPPr>
              <a:defRPr lang="en-GB"/>
            </a:defPPr>
            <a:lvl1pPr marL="0" indent="0" algn="l" rtl="0" eaLnBrk="1" fontAlgn="base" hangingPunct="1">
              <a:spcBef>
                <a:spcPct val="0"/>
              </a:spcBef>
              <a:spcAft>
                <a:spcPts val="6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800">
                <a:solidFill>
                  <a:schemeClr val="tx1"/>
                </a:solidFill>
                <a:latin typeface="+mn-lt"/>
                <a:ea typeface="+mn-ea"/>
              </a:defRPr>
            </a:lvl2pPr>
            <a:lvl3pPr marL="27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3pPr>
            <a:lvl4pPr marL="54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4pPr>
            <a:lvl5pPr marL="81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5pPr>
            <a:lvl6pPr marL="0" indent="-270000" algn="l" rtl="0" eaLnBrk="1" fontAlgn="base" hangingPunct="1">
              <a:spcBef>
                <a:spcPct val="0"/>
              </a:spcBef>
              <a:spcAft>
                <a:spcPts val="600"/>
              </a:spcAft>
              <a:buClr>
                <a:schemeClr val="accent1"/>
              </a:buClr>
              <a:buFont typeface="+mj-lt"/>
              <a:buAutoNum type="arabicPeriod"/>
              <a:defRPr sz="1800">
                <a:solidFill>
                  <a:schemeClr val="tx1"/>
                </a:solidFill>
                <a:latin typeface="+mn-lt"/>
                <a:ea typeface="+mn-ea"/>
              </a:defRPr>
            </a:lvl6pPr>
            <a:lvl7pPr marL="540000" indent="-270000" algn="l" rtl="0" eaLnBrk="1" fontAlgn="base" hangingPunct="1">
              <a:spcBef>
                <a:spcPct val="0"/>
              </a:spcBef>
              <a:spcAft>
                <a:spcPts val="600"/>
              </a:spcAft>
              <a:buClr>
                <a:schemeClr val="accent1"/>
              </a:buClr>
              <a:buFont typeface="+mj-lt"/>
              <a:buAutoNum type="alphaLcPeriod"/>
              <a:defRPr sz="1800">
                <a:solidFill>
                  <a:schemeClr val="tx1"/>
                </a:solidFill>
                <a:latin typeface="+mn-lt"/>
                <a:ea typeface="+mn-ea"/>
              </a:defRPr>
            </a:lvl7pPr>
            <a:lvl8pPr marL="810000" indent="-270000" algn="l" rtl="0" eaLnBrk="1" fontAlgn="base" hangingPunct="1">
              <a:spcBef>
                <a:spcPct val="0"/>
              </a:spcBef>
              <a:spcAft>
                <a:spcPts val="600"/>
              </a:spcAft>
              <a:buClr>
                <a:schemeClr val="accent1"/>
              </a:buClr>
              <a:buFont typeface="+mj-lt"/>
              <a:buAutoNum type="romanLcPeriod"/>
              <a:defRPr sz="18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2400">
                <a:solidFill>
                  <a:schemeClr val="accent2"/>
                </a:solidFill>
                <a:latin typeface="+mn-lt"/>
                <a:ea typeface="+mn-ea"/>
              </a:defRPr>
            </a:lvl9pPr>
          </a:lstStyle>
          <a:p>
            <a:pPr>
              <a:tabLst>
                <a:tab pos="989013" algn="l"/>
              </a:tabLst>
            </a:pPr>
            <a:r>
              <a:rPr lang="fr-FR" sz="1100" b="0" dirty="0"/>
              <a:t>| February 12, 2025 </a:t>
            </a:r>
          </a:p>
        </p:txBody>
      </p:sp>
    </p:spTree>
    <p:extLst>
      <p:ext uri="{BB962C8B-B14F-4D97-AF65-F5344CB8AC3E}">
        <p14:creationId xmlns:p14="http://schemas.microsoft.com/office/powerpoint/2010/main" val="3933790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C06BE0A1-9AA8-E946-6F19-4951BC57B715}"/>
              </a:ext>
            </a:extLst>
          </p:cNvPr>
          <p:cNvSpPr txBox="1">
            <a:spLocks/>
          </p:cNvSpPr>
          <p:nvPr/>
        </p:nvSpPr>
        <p:spPr>
          <a:xfrm>
            <a:off x="249044" y="1551982"/>
            <a:ext cx="8069766" cy="4477111"/>
          </a:xfrm>
          <a:prstGeom prst="rect">
            <a:avLst/>
          </a:prstGeom>
        </p:spPr>
        <p:txBody>
          <a:bodyPr/>
          <a:lstStyle>
            <a:lvl1pPr marL="0" indent="0" algn="l" rtl="0" eaLnBrk="1" fontAlgn="base" hangingPunct="1">
              <a:spcBef>
                <a:spcPct val="0"/>
              </a:spcBef>
              <a:spcAft>
                <a:spcPts val="12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1200"/>
              </a:spcAft>
              <a:buClr>
                <a:schemeClr val="tx1"/>
              </a:buClr>
              <a:buFontTx/>
              <a:buNone/>
              <a:defRPr sz="1600">
                <a:solidFill>
                  <a:schemeClr val="tx1"/>
                </a:solidFill>
                <a:latin typeface="+mn-lt"/>
                <a:ea typeface="+mn-ea"/>
              </a:defRPr>
            </a:lvl2pPr>
            <a:lvl3pPr marL="27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3pPr>
            <a:lvl4pPr marL="54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4pPr>
            <a:lvl5pPr marL="81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5pPr>
            <a:lvl6pPr marL="0" indent="-270000" algn="l" rtl="0" eaLnBrk="1" fontAlgn="base" hangingPunct="1">
              <a:spcBef>
                <a:spcPct val="0"/>
              </a:spcBef>
              <a:spcAft>
                <a:spcPts val="1200"/>
              </a:spcAft>
              <a:buClr>
                <a:schemeClr val="accent1"/>
              </a:buClr>
              <a:buFont typeface="+mj-lt"/>
              <a:buAutoNum type="arabicPeriod"/>
              <a:defRPr sz="1600">
                <a:solidFill>
                  <a:schemeClr val="tx1"/>
                </a:solidFill>
                <a:latin typeface="+mn-lt"/>
                <a:ea typeface="+mn-ea"/>
              </a:defRPr>
            </a:lvl6pPr>
            <a:lvl7pPr marL="540000" indent="-270000" algn="l" rtl="0" eaLnBrk="1" fontAlgn="base" hangingPunct="1">
              <a:spcBef>
                <a:spcPct val="0"/>
              </a:spcBef>
              <a:spcAft>
                <a:spcPts val="1200"/>
              </a:spcAft>
              <a:buClr>
                <a:schemeClr val="accent1"/>
              </a:buClr>
              <a:buFont typeface="+mj-lt"/>
              <a:buAutoNum type="alphaLcPeriod"/>
              <a:defRPr sz="1600">
                <a:solidFill>
                  <a:schemeClr val="tx1"/>
                </a:solidFill>
                <a:latin typeface="+mn-lt"/>
                <a:ea typeface="+mn-ea"/>
              </a:defRPr>
            </a:lvl7pPr>
            <a:lvl8pPr marL="810000" indent="-270000" algn="l" rtl="0" eaLnBrk="1" fontAlgn="base" hangingPunct="1">
              <a:spcBef>
                <a:spcPct val="0"/>
              </a:spcBef>
              <a:spcAft>
                <a:spcPts val="12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1200"/>
              </a:spcAft>
              <a:buClr>
                <a:schemeClr val="tx1"/>
              </a:buClr>
              <a:buFontTx/>
              <a:buNone/>
              <a:defRPr sz="2400">
                <a:solidFill>
                  <a:schemeClr val="accent1"/>
                </a:solidFill>
                <a:latin typeface="+mn-lt"/>
                <a:ea typeface="+mn-ea"/>
              </a:defRPr>
            </a:lvl9pPr>
          </a:lstStyle>
          <a:p>
            <a:pPr>
              <a:spcAft>
                <a:spcPts val="200"/>
              </a:spcAft>
            </a:pPr>
            <a:r>
              <a:rPr lang="en-US" sz="1600" dirty="0">
                <a:latin typeface="Montserrat Medium" panose="00000600000000000000" pitchFamily="2" charset="0"/>
              </a:rPr>
              <a:t>History</a:t>
            </a:r>
            <a:endParaRPr lang="en-GB" sz="1600" dirty="0">
              <a:latin typeface="Montserrat Medium" panose="00000600000000000000" pitchFamily="2" charset="0"/>
            </a:endParaRPr>
          </a:p>
          <a:p>
            <a:pPr marL="285750" lvl="1" indent="-285750">
              <a:spcAft>
                <a:spcPts val="200"/>
              </a:spcAft>
              <a:buFont typeface="Wingdings" panose="05000000000000000000" pitchFamily="2" charset="2"/>
              <a:buChar char="§"/>
            </a:pPr>
            <a:r>
              <a:rPr lang="en-US" dirty="0">
                <a:solidFill>
                  <a:schemeClr val="tx1">
                    <a:lumMod val="50000"/>
                  </a:schemeClr>
                </a:solidFill>
                <a:latin typeface="Montserrat Medium" panose="00000600000000000000" pitchFamily="2" charset="0"/>
              </a:rPr>
              <a:t>E5/F6 Lines originally constructed in 1900s, original lattice structures remain along majority of line</a:t>
            </a:r>
          </a:p>
          <a:p>
            <a:pPr marL="285750" lvl="1" indent="-285750">
              <a:spcAft>
                <a:spcPts val="200"/>
              </a:spcAft>
              <a:buFont typeface="Wingdings" panose="05000000000000000000" pitchFamily="2" charset="2"/>
              <a:buChar char="§"/>
            </a:pPr>
            <a:r>
              <a:rPr lang="en-US" dirty="0">
                <a:solidFill>
                  <a:schemeClr val="tx1">
                    <a:lumMod val="50000"/>
                  </a:schemeClr>
                </a:solidFill>
                <a:latin typeface="Montserrat Medium" panose="00000600000000000000" pitchFamily="2" charset="0"/>
              </a:rPr>
              <a:t>Lines were refurbished in 2001</a:t>
            </a:r>
          </a:p>
          <a:p>
            <a:pPr marL="457200" lvl="3" indent="0">
              <a:spcAft>
                <a:spcPts val="200"/>
              </a:spcAft>
              <a:buFont typeface="Arial" panose="020B0604020202020204" pitchFamily="34" charset="0"/>
              <a:buNone/>
            </a:pPr>
            <a:endParaRPr lang="en-GB" dirty="0">
              <a:solidFill>
                <a:srgbClr val="00148C"/>
              </a:solidFill>
              <a:latin typeface="Montserrat Medium" panose="00000600000000000000" pitchFamily="2" charset="0"/>
            </a:endParaRPr>
          </a:p>
          <a:p>
            <a:pPr>
              <a:spcAft>
                <a:spcPts val="200"/>
              </a:spcAft>
            </a:pPr>
            <a:r>
              <a:rPr lang="en-GB" sz="1600" dirty="0">
                <a:solidFill>
                  <a:srgbClr val="00148C"/>
                </a:solidFill>
                <a:latin typeface="Montserrat Medium" panose="00000600000000000000" pitchFamily="2" charset="0"/>
              </a:rPr>
              <a:t>Location</a:t>
            </a:r>
          </a:p>
          <a:p>
            <a:pPr marL="285750" lvl="1" indent="-285750">
              <a:spcAft>
                <a:spcPts val="200"/>
              </a:spcAft>
              <a:buFont typeface="Wingdings" panose="05000000000000000000" pitchFamily="2" charset="2"/>
              <a:buChar char="§"/>
            </a:pPr>
            <a:r>
              <a:rPr lang="en-GB" dirty="0">
                <a:solidFill>
                  <a:schemeClr val="tx1">
                    <a:lumMod val="50000"/>
                  </a:schemeClr>
                </a:solidFill>
                <a:latin typeface="Montserrat Medium" panose="00000600000000000000" pitchFamily="2" charset="0"/>
              </a:rPr>
              <a:t>Within Existing Right Of Way (ROW), 67 miles</a:t>
            </a:r>
            <a:endParaRPr lang="en-GB" dirty="0">
              <a:solidFill>
                <a:schemeClr val="tx1">
                  <a:lumMod val="50000"/>
                </a:schemeClr>
              </a:solidFill>
              <a:latin typeface="Montserrat Medium" panose="00000600000000000000" pitchFamily="2" charset="0"/>
              <a:cs typeface="Arial"/>
            </a:endParaRPr>
          </a:p>
          <a:p>
            <a:pPr marL="285750" lvl="1" indent="-285750">
              <a:spcAft>
                <a:spcPts val="200"/>
              </a:spcAft>
              <a:buFont typeface="Wingdings" panose="05000000000000000000" pitchFamily="2" charset="2"/>
              <a:buChar char="§"/>
            </a:pPr>
            <a:r>
              <a:rPr lang="en-US" dirty="0">
                <a:solidFill>
                  <a:schemeClr val="tx1">
                    <a:lumMod val="50000"/>
                  </a:schemeClr>
                </a:solidFill>
                <a:latin typeface="Montserrat Medium" panose="00000600000000000000" pitchFamily="2" charset="0"/>
              </a:rPr>
              <a:t>Deerfield #4 Substation, Shelburne to Millbury #305 Substation, Millbury</a:t>
            </a:r>
          </a:p>
          <a:p>
            <a:pPr marL="285750" lvl="1" indent="-285750">
              <a:spcAft>
                <a:spcPts val="200"/>
              </a:spcAft>
              <a:buFont typeface="Wingdings" panose="05000000000000000000" pitchFamily="2" charset="2"/>
              <a:buChar char="§"/>
            </a:pPr>
            <a:r>
              <a:rPr lang="en-US" dirty="0">
                <a:solidFill>
                  <a:schemeClr val="tx1">
                    <a:lumMod val="50000"/>
                  </a:schemeClr>
                </a:solidFill>
                <a:latin typeface="Montserrat Medium" panose="00000600000000000000" pitchFamily="2" charset="0"/>
                <a:ea typeface="Calibri" panose="020F0502020204030204" pitchFamily="34" charset="0"/>
              </a:rPr>
              <a:t>There are seven existing Tap Lines within the Existing ROW, three of which will be reconstructed as part of this Project: the Quabbin Switch Tap Line, the Shutesbury #704 Tap Line, and the Deerfield #3 Tap Line</a:t>
            </a:r>
            <a:endParaRPr lang="en-US" dirty="0">
              <a:solidFill>
                <a:schemeClr val="tx1">
                  <a:lumMod val="50000"/>
                </a:schemeClr>
              </a:solidFill>
              <a:latin typeface="Montserrat Medium" panose="00000600000000000000" pitchFamily="2" charset="0"/>
            </a:endParaRPr>
          </a:p>
          <a:p>
            <a:pPr marL="285750" lvl="1" indent="-285750">
              <a:spcAft>
                <a:spcPts val="200"/>
              </a:spcAft>
              <a:buFont typeface="Wingdings" panose="05000000000000000000" pitchFamily="2" charset="2"/>
              <a:buChar char="§"/>
            </a:pPr>
            <a:r>
              <a:rPr lang="en-US" dirty="0">
                <a:solidFill>
                  <a:schemeClr val="tx1">
                    <a:lumMod val="50000"/>
                  </a:schemeClr>
                </a:solidFill>
                <a:latin typeface="Montserrat Medium" panose="00000600000000000000" pitchFamily="2" charset="0"/>
              </a:rPr>
              <a:t>Municipalities:</a:t>
            </a:r>
          </a:p>
          <a:p>
            <a:pPr marL="0" lvl="2" indent="0">
              <a:spcAft>
                <a:spcPts val="200"/>
              </a:spcAft>
              <a:buFont typeface="Arial" panose="020B0604020202020204" pitchFamily="34" charset="0"/>
              <a:buNone/>
            </a:pPr>
            <a:endParaRPr lang="en-US" sz="1400" dirty="0">
              <a:solidFill>
                <a:schemeClr val="tx1">
                  <a:lumMod val="50000"/>
                </a:schemeClr>
              </a:solidFill>
              <a:ea typeface="+mn-lt"/>
              <a:cs typeface="+mn-lt"/>
            </a:endParaRPr>
          </a:p>
          <a:p>
            <a:pPr marL="285750" lvl="2" indent="-285750">
              <a:spcAft>
                <a:spcPts val="200"/>
              </a:spcAft>
            </a:pPr>
            <a:endParaRPr lang="en-US" sz="1400" dirty="0">
              <a:solidFill>
                <a:schemeClr val="tx1">
                  <a:lumMod val="50000"/>
                </a:schemeClr>
              </a:solidFill>
              <a:ea typeface="+mn-lt"/>
              <a:cs typeface="+mn-lt"/>
            </a:endParaRPr>
          </a:p>
          <a:p>
            <a:pPr marL="0" lvl="2" indent="0">
              <a:spcAft>
                <a:spcPts val="200"/>
              </a:spcAft>
              <a:buFont typeface="Arial" panose="020B0604020202020204" pitchFamily="34" charset="0"/>
              <a:buNone/>
            </a:pPr>
            <a:endParaRPr lang="en-US" sz="1400" dirty="0">
              <a:solidFill>
                <a:schemeClr val="tx1">
                  <a:lumMod val="50000"/>
                </a:schemeClr>
              </a:solidFill>
              <a:ea typeface="+mn-lt"/>
              <a:cs typeface="+mn-lt"/>
            </a:endParaRPr>
          </a:p>
        </p:txBody>
      </p:sp>
      <p:sp>
        <p:nvSpPr>
          <p:cNvPr id="5" name="Footer Placeholder 2">
            <a:extLst>
              <a:ext uri="{FF2B5EF4-FFF2-40B4-BE49-F238E27FC236}">
                <a16:creationId xmlns:a16="http://schemas.microsoft.com/office/drawing/2014/main" id="{59329CEB-4E39-180E-46BB-9BD01721557C}"/>
              </a:ext>
            </a:extLst>
          </p:cNvPr>
          <p:cNvSpPr txBox="1">
            <a:spLocks/>
          </p:cNvSpPr>
          <p:nvPr/>
        </p:nvSpPr>
        <p:spPr>
          <a:xfrm>
            <a:off x="1251058" y="6301216"/>
            <a:ext cx="6547605" cy="161583"/>
          </a:xfrm>
          <a:prstGeom prst="rect">
            <a:avLst/>
          </a:prstGeom>
        </p:spPr>
        <p:txBody>
          <a:bodyPr lIns="91440" tIns="45720" rIns="91440" bIns="45720" anchor="t"/>
          <a:lstStyle>
            <a:defPPr>
              <a:defRPr lang="en-GB"/>
            </a:defPPr>
            <a:lvl1pPr marL="0" indent="0" algn="l" rtl="0" eaLnBrk="1" fontAlgn="base" hangingPunct="1">
              <a:spcBef>
                <a:spcPct val="0"/>
              </a:spcBef>
              <a:spcAft>
                <a:spcPts val="6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800">
                <a:solidFill>
                  <a:schemeClr val="tx1"/>
                </a:solidFill>
                <a:latin typeface="+mn-lt"/>
                <a:ea typeface="+mn-ea"/>
              </a:defRPr>
            </a:lvl2pPr>
            <a:lvl3pPr marL="27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3pPr>
            <a:lvl4pPr marL="54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4pPr>
            <a:lvl5pPr marL="81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5pPr>
            <a:lvl6pPr marL="0" indent="-270000" algn="l" rtl="0" eaLnBrk="1" fontAlgn="base" hangingPunct="1">
              <a:spcBef>
                <a:spcPct val="0"/>
              </a:spcBef>
              <a:spcAft>
                <a:spcPts val="600"/>
              </a:spcAft>
              <a:buClr>
                <a:schemeClr val="accent1"/>
              </a:buClr>
              <a:buFont typeface="+mj-lt"/>
              <a:buAutoNum type="arabicPeriod"/>
              <a:defRPr sz="1800">
                <a:solidFill>
                  <a:schemeClr val="tx1"/>
                </a:solidFill>
                <a:latin typeface="+mn-lt"/>
                <a:ea typeface="+mn-ea"/>
              </a:defRPr>
            </a:lvl6pPr>
            <a:lvl7pPr marL="540000" indent="-270000" algn="l" rtl="0" eaLnBrk="1" fontAlgn="base" hangingPunct="1">
              <a:spcBef>
                <a:spcPct val="0"/>
              </a:spcBef>
              <a:spcAft>
                <a:spcPts val="600"/>
              </a:spcAft>
              <a:buClr>
                <a:schemeClr val="accent1"/>
              </a:buClr>
              <a:buFont typeface="+mj-lt"/>
              <a:buAutoNum type="alphaLcPeriod"/>
              <a:defRPr sz="1800">
                <a:solidFill>
                  <a:schemeClr val="tx1"/>
                </a:solidFill>
                <a:latin typeface="+mn-lt"/>
                <a:ea typeface="+mn-ea"/>
              </a:defRPr>
            </a:lvl7pPr>
            <a:lvl8pPr marL="810000" indent="-270000" algn="l" rtl="0" eaLnBrk="1" fontAlgn="base" hangingPunct="1">
              <a:spcBef>
                <a:spcPct val="0"/>
              </a:spcBef>
              <a:spcAft>
                <a:spcPts val="600"/>
              </a:spcAft>
              <a:buClr>
                <a:schemeClr val="accent1"/>
              </a:buClr>
              <a:buFont typeface="+mj-lt"/>
              <a:buAutoNum type="romanLcPeriod"/>
              <a:defRPr sz="18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2400">
                <a:solidFill>
                  <a:schemeClr val="accent2"/>
                </a:solidFill>
                <a:latin typeface="+mn-lt"/>
                <a:ea typeface="+mn-ea"/>
              </a:defRPr>
            </a:lvl9pPr>
          </a:lstStyle>
          <a:p>
            <a:pPr>
              <a:tabLst>
                <a:tab pos="989013" algn="l"/>
              </a:tabLst>
            </a:pPr>
            <a:r>
              <a:rPr lang="fr-FR" sz="1100" b="0" dirty="0"/>
              <a:t>| February 12, 2025 </a:t>
            </a:r>
          </a:p>
        </p:txBody>
      </p:sp>
      <p:sp>
        <p:nvSpPr>
          <p:cNvPr id="8" name="TextBox 7">
            <a:extLst>
              <a:ext uri="{FF2B5EF4-FFF2-40B4-BE49-F238E27FC236}">
                <a16:creationId xmlns:a16="http://schemas.microsoft.com/office/drawing/2014/main" id="{815DC8DA-B9B6-4C23-5FE8-123EAE3B986C}"/>
              </a:ext>
            </a:extLst>
          </p:cNvPr>
          <p:cNvSpPr txBox="1"/>
          <p:nvPr/>
        </p:nvSpPr>
        <p:spPr bwMode="auto">
          <a:xfrm>
            <a:off x="249044" y="5022307"/>
            <a:ext cx="8326437" cy="244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4" rtlCol="0" anchor="t" anchorCtr="0" compatLnSpc="1">
            <a:prstTxWarp prst="textNoShape">
              <a:avLst/>
            </a:prstTxWarp>
            <a:spAutoFit/>
          </a:bodyPr>
          <a:lstStyle/>
          <a:p>
            <a:pPr marL="740664" lvl="3" indent="-285750">
              <a:spcAft>
                <a:spcPts val="200"/>
              </a:spcAft>
              <a:buClr>
                <a:schemeClr val="tx1"/>
              </a:buClr>
              <a:buFont typeface="Arial" panose="020B0604020202020204" pitchFamily="34" charset="0"/>
              <a:buChar char="•"/>
            </a:pPr>
            <a:r>
              <a:rPr lang="en-US" sz="1600" dirty="0">
                <a:solidFill>
                  <a:schemeClr val="tx1">
                    <a:lumMod val="75000"/>
                  </a:schemeClr>
                </a:solidFill>
                <a:latin typeface="Montserrat Medium" panose="00000600000000000000" pitchFamily="2" charset="0"/>
                <a:ea typeface="+mn-lt"/>
                <a:cs typeface="+mn-lt"/>
              </a:rPr>
              <a:t>Auburn</a:t>
            </a:r>
          </a:p>
          <a:p>
            <a:pPr marL="740664" lvl="3" indent="-285750">
              <a:spcAft>
                <a:spcPts val="200"/>
              </a:spcAft>
              <a:buClr>
                <a:schemeClr val="tx1"/>
              </a:buClr>
              <a:buFont typeface="Arial" panose="020B0604020202020204" pitchFamily="34" charset="0"/>
              <a:buChar char="•"/>
            </a:pPr>
            <a:r>
              <a:rPr lang="en-US" sz="1600" dirty="0">
                <a:solidFill>
                  <a:schemeClr val="tx1">
                    <a:lumMod val="75000"/>
                  </a:schemeClr>
                </a:solidFill>
                <a:latin typeface="Montserrat Medium" panose="00000600000000000000" pitchFamily="2" charset="0"/>
                <a:ea typeface="+mn-lt"/>
                <a:cs typeface="+mn-lt"/>
              </a:rPr>
              <a:t>Belchertown</a:t>
            </a:r>
          </a:p>
          <a:p>
            <a:pPr marL="740664" lvl="3" indent="-285750">
              <a:spcAft>
                <a:spcPts val="200"/>
              </a:spcAft>
              <a:buClr>
                <a:schemeClr val="tx1"/>
              </a:buClr>
              <a:buFont typeface="Arial" panose="020B0604020202020204" pitchFamily="34" charset="0"/>
              <a:buChar char="•"/>
            </a:pPr>
            <a:r>
              <a:rPr lang="en-US" sz="1600" dirty="0">
                <a:solidFill>
                  <a:schemeClr val="tx1">
                    <a:lumMod val="75000"/>
                  </a:schemeClr>
                </a:solidFill>
                <a:latin typeface="Montserrat Medium" panose="00000600000000000000" pitchFamily="2" charset="0"/>
                <a:ea typeface="+mn-lt"/>
                <a:cs typeface="+mn-lt"/>
              </a:rPr>
              <a:t>Conway</a:t>
            </a:r>
          </a:p>
          <a:p>
            <a:pPr marL="740664" lvl="3" indent="-285750">
              <a:spcAft>
                <a:spcPts val="200"/>
              </a:spcAft>
              <a:buClr>
                <a:schemeClr val="tx1"/>
              </a:buClr>
              <a:buFont typeface="Arial" panose="020B0604020202020204" pitchFamily="34" charset="0"/>
              <a:buChar char="•"/>
            </a:pPr>
            <a:r>
              <a:rPr lang="en-US" sz="1600" dirty="0">
                <a:solidFill>
                  <a:schemeClr val="tx1">
                    <a:lumMod val="75000"/>
                  </a:schemeClr>
                </a:solidFill>
                <a:latin typeface="Montserrat Medium" panose="00000600000000000000" pitchFamily="2" charset="0"/>
                <a:ea typeface="+mn-lt"/>
                <a:cs typeface="+mn-lt"/>
              </a:rPr>
              <a:t>Deerfield</a:t>
            </a:r>
          </a:p>
          <a:p>
            <a:pPr marL="740664" lvl="3" indent="-285750">
              <a:spcAft>
                <a:spcPts val="200"/>
              </a:spcAft>
              <a:buClr>
                <a:schemeClr val="tx1"/>
              </a:buClr>
              <a:buFont typeface="Arial" panose="020B0604020202020204" pitchFamily="34" charset="0"/>
              <a:buChar char="•"/>
            </a:pPr>
            <a:endParaRPr lang="en-US" sz="1600" dirty="0">
              <a:solidFill>
                <a:schemeClr val="tx1">
                  <a:lumMod val="75000"/>
                </a:schemeClr>
              </a:solidFill>
              <a:latin typeface="Montserrat Medium" panose="00000600000000000000" pitchFamily="2" charset="0"/>
              <a:ea typeface="+mn-lt"/>
              <a:cs typeface="+mn-lt"/>
            </a:endParaRPr>
          </a:p>
          <a:p>
            <a:pPr marL="740664" lvl="3" indent="-285750">
              <a:spcAft>
                <a:spcPts val="200"/>
              </a:spcAft>
              <a:buClr>
                <a:schemeClr val="tx1"/>
              </a:buClr>
              <a:buFont typeface="Arial" panose="020B0604020202020204" pitchFamily="34" charset="0"/>
              <a:buChar char="•"/>
            </a:pPr>
            <a:endParaRPr lang="en-US" sz="1600" dirty="0">
              <a:solidFill>
                <a:schemeClr val="tx1">
                  <a:lumMod val="75000"/>
                </a:schemeClr>
              </a:solidFill>
              <a:latin typeface="Montserrat Medium" panose="00000600000000000000" pitchFamily="2" charset="0"/>
              <a:ea typeface="+mn-lt"/>
              <a:cs typeface="+mn-lt"/>
            </a:endParaRPr>
          </a:p>
          <a:p>
            <a:pPr marL="740664" lvl="3" indent="-285750">
              <a:spcAft>
                <a:spcPts val="200"/>
              </a:spcAft>
              <a:buClr>
                <a:schemeClr val="tx1"/>
              </a:buClr>
              <a:buFont typeface="Arial" panose="020B0604020202020204" pitchFamily="34" charset="0"/>
              <a:buChar char="•"/>
            </a:pPr>
            <a:endParaRPr lang="en-US" sz="1600" dirty="0">
              <a:solidFill>
                <a:schemeClr val="tx1">
                  <a:lumMod val="75000"/>
                </a:schemeClr>
              </a:solidFill>
              <a:latin typeface="Montserrat Medium" panose="00000600000000000000" pitchFamily="2" charset="0"/>
              <a:ea typeface="+mn-lt"/>
              <a:cs typeface="+mn-lt"/>
            </a:endParaRPr>
          </a:p>
          <a:p>
            <a:pPr marL="740664" lvl="3" indent="-285750">
              <a:spcAft>
                <a:spcPts val="200"/>
              </a:spcAft>
              <a:buClr>
                <a:schemeClr val="tx1"/>
              </a:buClr>
              <a:buFont typeface="Arial" panose="020B0604020202020204" pitchFamily="34" charset="0"/>
              <a:buChar char="•"/>
            </a:pPr>
            <a:endParaRPr lang="en-US" sz="1600" dirty="0">
              <a:solidFill>
                <a:schemeClr val="tx1">
                  <a:lumMod val="75000"/>
                </a:schemeClr>
              </a:solidFill>
              <a:latin typeface="Montserrat Medium" panose="00000600000000000000" pitchFamily="2" charset="0"/>
              <a:ea typeface="+mn-lt"/>
              <a:cs typeface="+mn-lt"/>
            </a:endParaRPr>
          </a:p>
          <a:p>
            <a:pPr marL="740664" lvl="3" indent="-285750">
              <a:spcAft>
                <a:spcPts val="200"/>
              </a:spcAft>
              <a:buClr>
                <a:schemeClr val="tx1"/>
              </a:buClr>
              <a:buFont typeface="Arial" panose="020B0604020202020204" pitchFamily="34" charset="0"/>
              <a:buChar char="•"/>
            </a:pPr>
            <a:endParaRPr lang="en-US" sz="1600" dirty="0">
              <a:solidFill>
                <a:schemeClr val="tx1">
                  <a:lumMod val="75000"/>
                </a:schemeClr>
              </a:solidFill>
              <a:latin typeface="Montserrat Medium" panose="00000600000000000000" pitchFamily="2" charset="0"/>
              <a:ea typeface="+mn-lt"/>
              <a:cs typeface="+mn-lt"/>
            </a:endParaRPr>
          </a:p>
          <a:p>
            <a:pPr marL="740664" lvl="3" indent="-285750">
              <a:spcAft>
                <a:spcPts val="200"/>
              </a:spcAft>
              <a:buClr>
                <a:schemeClr val="tx1"/>
              </a:buClr>
              <a:buFont typeface="Arial" panose="020B0604020202020204" pitchFamily="34" charset="0"/>
              <a:buChar char="•"/>
            </a:pPr>
            <a:r>
              <a:rPr lang="en-US" sz="1600" dirty="0">
                <a:solidFill>
                  <a:schemeClr val="tx1">
                    <a:lumMod val="75000"/>
                  </a:schemeClr>
                </a:solidFill>
                <a:latin typeface="Montserrat Medium" panose="00000600000000000000" pitchFamily="2" charset="0"/>
                <a:ea typeface="+mn-lt"/>
                <a:cs typeface="+mn-lt"/>
              </a:rPr>
              <a:t>East Brookfield</a:t>
            </a:r>
          </a:p>
          <a:p>
            <a:pPr marL="740664" lvl="3" indent="-285750">
              <a:spcAft>
                <a:spcPts val="200"/>
              </a:spcAft>
              <a:buClr>
                <a:schemeClr val="tx1"/>
              </a:buClr>
              <a:buFont typeface="Arial" panose="020B0604020202020204" pitchFamily="34" charset="0"/>
              <a:buChar char="•"/>
            </a:pPr>
            <a:r>
              <a:rPr lang="en-US" sz="1600" dirty="0">
                <a:solidFill>
                  <a:schemeClr val="tx1">
                    <a:lumMod val="75000"/>
                  </a:schemeClr>
                </a:solidFill>
                <a:latin typeface="Montserrat Medium" panose="00000600000000000000" pitchFamily="2" charset="0"/>
                <a:ea typeface="+mn-lt"/>
                <a:cs typeface="+mn-lt"/>
              </a:rPr>
              <a:t>Leicester</a:t>
            </a:r>
          </a:p>
          <a:p>
            <a:pPr marL="740664" lvl="3" indent="-285750">
              <a:spcAft>
                <a:spcPts val="200"/>
              </a:spcAft>
              <a:buClr>
                <a:schemeClr val="tx1"/>
              </a:buClr>
              <a:buFont typeface="Arial" panose="020B0604020202020204" pitchFamily="34" charset="0"/>
              <a:buChar char="•"/>
            </a:pPr>
            <a:r>
              <a:rPr lang="en-US" sz="1600" dirty="0">
                <a:solidFill>
                  <a:schemeClr val="tx1">
                    <a:lumMod val="75000"/>
                  </a:schemeClr>
                </a:solidFill>
                <a:latin typeface="Montserrat Medium" panose="00000600000000000000" pitchFamily="2" charset="0"/>
                <a:ea typeface="+mn-lt"/>
                <a:cs typeface="+mn-lt"/>
              </a:rPr>
              <a:t>Leverett</a:t>
            </a:r>
          </a:p>
          <a:p>
            <a:pPr marL="740664" lvl="3" indent="-285750">
              <a:spcAft>
                <a:spcPts val="200"/>
              </a:spcAft>
              <a:buClr>
                <a:schemeClr val="tx1"/>
              </a:buClr>
              <a:buFont typeface="Arial" panose="020B0604020202020204" pitchFamily="34" charset="0"/>
              <a:buChar char="•"/>
            </a:pPr>
            <a:r>
              <a:rPr lang="en-US" sz="1600" dirty="0">
                <a:solidFill>
                  <a:schemeClr val="tx1">
                    <a:lumMod val="75000"/>
                  </a:schemeClr>
                </a:solidFill>
                <a:latin typeface="Montserrat Medium" panose="00000600000000000000" pitchFamily="2" charset="0"/>
                <a:ea typeface="+mn-lt"/>
                <a:cs typeface="+mn-lt"/>
              </a:rPr>
              <a:t>Millbury</a:t>
            </a:r>
          </a:p>
          <a:p>
            <a:pPr marL="740664" lvl="3" indent="-285750">
              <a:spcAft>
                <a:spcPts val="200"/>
              </a:spcAft>
              <a:buClr>
                <a:schemeClr val="tx1"/>
              </a:buClr>
              <a:buFont typeface="Arial" panose="020B0604020202020204" pitchFamily="34" charset="0"/>
              <a:buChar char="•"/>
            </a:pPr>
            <a:endParaRPr lang="en-US" sz="1600" dirty="0">
              <a:solidFill>
                <a:schemeClr val="tx1">
                  <a:lumMod val="75000"/>
                </a:schemeClr>
              </a:solidFill>
              <a:latin typeface="Montserrat Medium" panose="00000600000000000000" pitchFamily="2" charset="0"/>
              <a:ea typeface="+mn-lt"/>
              <a:cs typeface="+mn-lt"/>
            </a:endParaRPr>
          </a:p>
          <a:p>
            <a:pPr marL="740664" lvl="3" indent="-285750">
              <a:spcAft>
                <a:spcPts val="200"/>
              </a:spcAft>
              <a:buClr>
                <a:schemeClr val="tx1"/>
              </a:buClr>
              <a:buFont typeface="Arial" panose="020B0604020202020204" pitchFamily="34" charset="0"/>
              <a:buChar char="•"/>
            </a:pPr>
            <a:endParaRPr lang="en-US" sz="1600" dirty="0">
              <a:solidFill>
                <a:schemeClr val="tx1">
                  <a:lumMod val="75000"/>
                </a:schemeClr>
              </a:solidFill>
              <a:latin typeface="Montserrat Medium" panose="00000600000000000000" pitchFamily="2" charset="0"/>
              <a:ea typeface="+mn-lt"/>
              <a:cs typeface="+mn-lt"/>
            </a:endParaRPr>
          </a:p>
          <a:p>
            <a:pPr marL="740664" lvl="3" indent="-285750">
              <a:spcAft>
                <a:spcPts val="200"/>
              </a:spcAft>
              <a:buClr>
                <a:schemeClr val="tx1"/>
              </a:buClr>
              <a:buFont typeface="Arial" panose="020B0604020202020204" pitchFamily="34" charset="0"/>
              <a:buChar char="•"/>
            </a:pPr>
            <a:endParaRPr lang="en-US" sz="1600" dirty="0">
              <a:solidFill>
                <a:schemeClr val="tx1">
                  <a:lumMod val="75000"/>
                </a:schemeClr>
              </a:solidFill>
              <a:latin typeface="Montserrat Medium" panose="00000600000000000000" pitchFamily="2" charset="0"/>
              <a:ea typeface="+mn-lt"/>
              <a:cs typeface="+mn-lt"/>
            </a:endParaRPr>
          </a:p>
          <a:p>
            <a:pPr marL="740664" lvl="3" indent="-285750">
              <a:spcAft>
                <a:spcPts val="200"/>
              </a:spcAft>
              <a:buClr>
                <a:schemeClr val="tx1"/>
              </a:buClr>
              <a:buFont typeface="Arial" panose="020B0604020202020204" pitchFamily="34" charset="0"/>
              <a:buChar char="•"/>
            </a:pPr>
            <a:endParaRPr lang="en-US" sz="1600" dirty="0">
              <a:solidFill>
                <a:schemeClr val="tx1">
                  <a:lumMod val="75000"/>
                </a:schemeClr>
              </a:solidFill>
              <a:latin typeface="Montserrat Medium" panose="00000600000000000000" pitchFamily="2" charset="0"/>
              <a:ea typeface="+mn-lt"/>
              <a:cs typeface="+mn-lt"/>
            </a:endParaRPr>
          </a:p>
          <a:p>
            <a:pPr marL="740664" lvl="3" indent="-285750">
              <a:spcAft>
                <a:spcPts val="200"/>
              </a:spcAft>
              <a:buClr>
                <a:schemeClr val="tx1"/>
              </a:buClr>
              <a:buFont typeface="Arial" panose="020B0604020202020204" pitchFamily="34" charset="0"/>
              <a:buChar char="•"/>
            </a:pPr>
            <a:r>
              <a:rPr lang="en-US" sz="1600" dirty="0">
                <a:solidFill>
                  <a:schemeClr val="tx1">
                    <a:lumMod val="75000"/>
                  </a:schemeClr>
                </a:solidFill>
                <a:latin typeface="Montserrat Medium" panose="00000600000000000000" pitchFamily="2" charset="0"/>
                <a:ea typeface="+mn-lt"/>
                <a:cs typeface="+mn-lt"/>
              </a:rPr>
              <a:t>North Brookfield</a:t>
            </a:r>
          </a:p>
          <a:p>
            <a:pPr marL="740664" lvl="3" indent="-285750">
              <a:spcAft>
                <a:spcPts val="200"/>
              </a:spcAft>
              <a:buClr>
                <a:schemeClr val="tx1"/>
              </a:buClr>
              <a:buFont typeface="Arial" panose="020B0604020202020204" pitchFamily="34" charset="0"/>
              <a:buChar char="•"/>
            </a:pPr>
            <a:r>
              <a:rPr lang="en-US" sz="1600" dirty="0">
                <a:solidFill>
                  <a:schemeClr val="tx1">
                    <a:lumMod val="75000"/>
                  </a:schemeClr>
                </a:solidFill>
                <a:latin typeface="Montserrat Medium" panose="00000600000000000000" pitchFamily="2" charset="0"/>
                <a:ea typeface="+mn-lt"/>
                <a:cs typeface="+mn-lt"/>
              </a:rPr>
              <a:t>Pelham</a:t>
            </a:r>
          </a:p>
          <a:p>
            <a:pPr marL="740664" lvl="3" indent="-285750">
              <a:spcAft>
                <a:spcPts val="200"/>
              </a:spcAft>
              <a:buClr>
                <a:schemeClr val="tx1"/>
              </a:buClr>
              <a:buFont typeface="Arial" panose="020B0604020202020204" pitchFamily="34" charset="0"/>
              <a:buChar char="•"/>
            </a:pPr>
            <a:r>
              <a:rPr lang="en-US" sz="1600" dirty="0">
                <a:solidFill>
                  <a:schemeClr val="tx1">
                    <a:lumMod val="75000"/>
                  </a:schemeClr>
                </a:solidFill>
                <a:latin typeface="Montserrat Medium" panose="00000600000000000000" pitchFamily="2" charset="0"/>
                <a:ea typeface="+mn-lt"/>
                <a:cs typeface="+mn-lt"/>
              </a:rPr>
              <a:t>Shelburne</a:t>
            </a:r>
          </a:p>
          <a:p>
            <a:pPr marL="740664" lvl="3" indent="-285750">
              <a:spcAft>
                <a:spcPts val="200"/>
              </a:spcAft>
              <a:buClr>
                <a:schemeClr val="tx1"/>
              </a:buClr>
              <a:buFont typeface="Arial" panose="020B0604020202020204" pitchFamily="34" charset="0"/>
              <a:buChar char="•"/>
            </a:pPr>
            <a:r>
              <a:rPr lang="en-US" sz="1600" dirty="0">
                <a:solidFill>
                  <a:schemeClr val="tx1">
                    <a:lumMod val="75000"/>
                  </a:schemeClr>
                </a:solidFill>
                <a:latin typeface="Montserrat Medium" panose="00000600000000000000" pitchFamily="2" charset="0"/>
                <a:ea typeface="+mn-lt"/>
                <a:cs typeface="+mn-lt"/>
              </a:rPr>
              <a:t>Shutesbury</a:t>
            </a:r>
          </a:p>
          <a:p>
            <a:pPr marL="740664" lvl="3" indent="-285750">
              <a:spcAft>
                <a:spcPts val="200"/>
              </a:spcAft>
              <a:buClr>
                <a:schemeClr val="tx1"/>
              </a:buClr>
              <a:buFont typeface="Arial" panose="020B0604020202020204" pitchFamily="34" charset="0"/>
              <a:buChar char="•"/>
            </a:pPr>
            <a:endParaRPr lang="en-US" sz="1600" dirty="0">
              <a:solidFill>
                <a:schemeClr val="tx1">
                  <a:lumMod val="75000"/>
                </a:schemeClr>
              </a:solidFill>
              <a:latin typeface="Montserrat Medium" panose="00000600000000000000" pitchFamily="2" charset="0"/>
              <a:ea typeface="+mn-lt"/>
              <a:cs typeface="+mn-lt"/>
            </a:endParaRPr>
          </a:p>
          <a:p>
            <a:pPr marL="740664" lvl="3" indent="-285750">
              <a:spcAft>
                <a:spcPts val="200"/>
              </a:spcAft>
              <a:buClr>
                <a:schemeClr val="tx1"/>
              </a:buClr>
              <a:buFont typeface="Arial" panose="020B0604020202020204" pitchFamily="34" charset="0"/>
              <a:buChar char="•"/>
            </a:pPr>
            <a:endParaRPr lang="en-US" sz="1600" dirty="0">
              <a:solidFill>
                <a:schemeClr val="tx1">
                  <a:lumMod val="75000"/>
                </a:schemeClr>
              </a:solidFill>
              <a:latin typeface="Montserrat Medium" panose="00000600000000000000" pitchFamily="2" charset="0"/>
              <a:ea typeface="+mn-lt"/>
              <a:cs typeface="+mn-lt"/>
            </a:endParaRPr>
          </a:p>
          <a:p>
            <a:pPr marL="740664" lvl="3" indent="-285750">
              <a:spcAft>
                <a:spcPts val="200"/>
              </a:spcAft>
              <a:buClr>
                <a:schemeClr val="tx1"/>
              </a:buClr>
              <a:buFont typeface="Arial" panose="020B0604020202020204" pitchFamily="34" charset="0"/>
              <a:buChar char="•"/>
            </a:pPr>
            <a:endParaRPr lang="en-US" sz="1600" dirty="0">
              <a:solidFill>
                <a:schemeClr val="tx1">
                  <a:lumMod val="75000"/>
                </a:schemeClr>
              </a:solidFill>
              <a:latin typeface="Montserrat Medium" panose="00000600000000000000" pitchFamily="2" charset="0"/>
              <a:ea typeface="+mn-lt"/>
              <a:cs typeface="+mn-lt"/>
            </a:endParaRPr>
          </a:p>
          <a:p>
            <a:pPr marL="740664" lvl="3" indent="-285750">
              <a:spcAft>
                <a:spcPts val="200"/>
              </a:spcAft>
              <a:buClr>
                <a:schemeClr val="tx1"/>
              </a:buClr>
              <a:buFont typeface="Arial" panose="020B0604020202020204" pitchFamily="34" charset="0"/>
              <a:buChar char="•"/>
            </a:pPr>
            <a:endParaRPr lang="en-US" sz="1600" dirty="0">
              <a:solidFill>
                <a:schemeClr val="tx1">
                  <a:lumMod val="75000"/>
                </a:schemeClr>
              </a:solidFill>
              <a:latin typeface="Montserrat Medium" panose="00000600000000000000" pitchFamily="2" charset="0"/>
              <a:ea typeface="+mn-lt"/>
              <a:cs typeface="+mn-lt"/>
            </a:endParaRPr>
          </a:p>
          <a:p>
            <a:pPr marL="740664" lvl="3" indent="-285750">
              <a:spcAft>
                <a:spcPts val="200"/>
              </a:spcAft>
              <a:buClr>
                <a:schemeClr val="tx1"/>
              </a:buClr>
              <a:buFont typeface="Arial" panose="020B0604020202020204" pitchFamily="34" charset="0"/>
              <a:buChar char="•"/>
            </a:pPr>
            <a:r>
              <a:rPr lang="en-US" sz="1600" dirty="0">
                <a:solidFill>
                  <a:schemeClr val="tx1">
                    <a:lumMod val="75000"/>
                  </a:schemeClr>
                </a:solidFill>
                <a:latin typeface="Montserrat Medium" panose="00000600000000000000" pitchFamily="2" charset="0"/>
                <a:ea typeface="+mn-lt"/>
                <a:cs typeface="+mn-lt"/>
              </a:rPr>
              <a:t>Spencer</a:t>
            </a:r>
          </a:p>
          <a:p>
            <a:pPr marL="740664" lvl="3" indent="-285750">
              <a:spcAft>
                <a:spcPts val="200"/>
              </a:spcAft>
              <a:buClr>
                <a:schemeClr val="tx1"/>
              </a:buClr>
              <a:buFont typeface="Arial" panose="020B0604020202020204" pitchFamily="34" charset="0"/>
              <a:buChar char="•"/>
            </a:pPr>
            <a:r>
              <a:rPr lang="en-US" sz="1600" dirty="0">
                <a:solidFill>
                  <a:schemeClr val="tx1">
                    <a:lumMod val="75000"/>
                  </a:schemeClr>
                </a:solidFill>
                <a:latin typeface="Montserrat Medium" panose="00000600000000000000" pitchFamily="2" charset="0"/>
                <a:ea typeface="+mn-lt"/>
                <a:cs typeface="+mn-lt"/>
              </a:rPr>
              <a:t>Sunderland</a:t>
            </a:r>
          </a:p>
          <a:p>
            <a:pPr marL="740664" lvl="3" indent="-285750">
              <a:spcAft>
                <a:spcPts val="200"/>
              </a:spcAft>
              <a:buClr>
                <a:schemeClr val="tx1"/>
              </a:buClr>
              <a:buFont typeface="Arial" panose="020B0604020202020204" pitchFamily="34" charset="0"/>
              <a:buChar char="•"/>
            </a:pPr>
            <a:r>
              <a:rPr lang="en-US" sz="1600" dirty="0">
                <a:solidFill>
                  <a:schemeClr val="tx1">
                    <a:lumMod val="75000"/>
                  </a:schemeClr>
                </a:solidFill>
                <a:latin typeface="Montserrat Medium" panose="00000600000000000000" pitchFamily="2" charset="0"/>
                <a:ea typeface="+mn-lt"/>
                <a:cs typeface="+mn-lt"/>
              </a:rPr>
              <a:t>Ware</a:t>
            </a:r>
          </a:p>
          <a:p>
            <a:pPr marL="740664" lvl="3" indent="-285750">
              <a:spcAft>
                <a:spcPts val="200"/>
              </a:spcAft>
              <a:buClr>
                <a:schemeClr val="tx1"/>
              </a:buClr>
              <a:buFont typeface="Arial" panose="020B0604020202020204" pitchFamily="34" charset="0"/>
              <a:buChar char="•"/>
            </a:pPr>
            <a:r>
              <a:rPr lang="en-US" sz="1600" dirty="0">
                <a:solidFill>
                  <a:schemeClr val="tx1">
                    <a:lumMod val="75000"/>
                  </a:schemeClr>
                </a:solidFill>
                <a:latin typeface="Montserrat Medium" panose="00000600000000000000" pitchFamily="2" charset="0"/>
                <a:ea typeface="+mn-lt"/>
                <a:cs typeface="+mn-lt"/>
              </a:rPr>
              <a:t>West Brookfield</a:t>
            </a:r>
          </a:p>
        </p:txBody>
      </p:sp>
      <p:pic>
        <p:nvPicPr>
          <p:cNvPr id="12" name="Picture 2">
            <a:extLst>
              <a:ext uri="{FF2B5EF4-FFF2-40B4-BE49-F238E27FC236}">
                <a16:creationId xmlns:a16="http://schemas.microsoft.com/office/drawing/2014/main" id="{8012CC9E-B2CC-BB65-C2B4-2E2EFA854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087"/>
            <a:ext cx="9144000" cy="121126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6241C3B0-F11A-9706-B9D1-FB2CAE5A543A}"/>
              </a:ext>
            </a:extLst>
          </p:cNvPr>
          <p:cNvSpPr txBox="1">
            <a:spLocks/>
          </p:cNvSpPr>
          <p:nvPr/>
        </p:nvSpPr>
        <p:spPr bwMode="auto">
          <a:xfrm>
            <a:off x="431801" y="361387"/>
            <a:ext cx="828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100" b="1">
                <a:solidFill>
                  <a:srgbClr val="0079C1"/>
                </a:solidFill>
                <a:latin typeface="Arial" charset="0"/>
                <a:ea typeface="ＭＳ Ｐゴシック" pitchFamily="48" charset="-128"/>
              </a:defRPr>
            </a:lvl2pPr>
            <a:lvl3pPr algn="l" rtl="0" eaLnBrk="1" fontAlgn="base" hangingPunct="1">
              <a:spcBef>
                <a:spcPct val="0"/>
              </a:spcBef>
              <a:spcAft>
                <a:spcPct val="0"/>
              </a:spcAft>
              <a:defRPr sz="2100" b="1">
                <a:solidFill>
                  <a:srgbClr val="0079C1"/>
                </a:solidFill>
                <a:latin typeface="Arial" charset="0"/>
                <a:ea typeface="ＭＳ Ｐゴシック" pitchFamily="48" charset="-128"/>
              </a:defRPr>
            </a:lvl3pPr>
            <a:lvl4pPr algn="l" rtl="0" eaLnBrk="1" fontAlgn="base" hangingPunct="1">
              <a:spcBef>
                <a:spcPct val="0"/>
              </a:spcBef>
              <a:spcAft>
                <a:spcPct val="0"/>
              </a:spcAft>
              <a:defRPr sz="2100" b="1">
                <a:solidFill>
                  <a:srgbClr val="0079C1"/>
                </a:solidFill>
                <a:latin typeface="Arial" charset="0"/>
                <a:ea typeface="ＭＳ Ｐゴシック" pitchFamily="48" charset="-128"/>
              </a:defRPr>
            </a:lvl4pPr>
            <a:lvl5pPr algn="l" rtl="0" eaLnBrk="1" fontAlgn="base" hangingPunct="1">
              <a:spcBef>
                <a:spcPct val="0"/>
              </a:spcBef>
              <a:spcAft>
                <a:spcPct val="0"/>
              </a:spcAft>
              <a:defRPr sz="2100" b="1">
                <a:solidFill>
                  <a:srgbClr val="0079C1"/>
                </a:solidFill>
                <a:latin typeface="Arial" charset="0"/>
                <a:ea typeface="ＭＳ Ｐゴシック" pitchFamily="48" charset="-128"/>
              </a:defRPr>
            </a:lvl5pPr>
            <a:lvl6pPr marL="342866" algn="l" rtl="0" eaLnBrk="1" fontAlgn="base" hangingPunct="1">
              <a:spcBef>
                <a:spcPct val="0"/>
              </a:spcBef>
              <a:spcAft>
                <a:spcPct val="0"/>
              </a:spcAft>
              <a:defRPr sz="2100" b="1">
                <a:solidFill>
                  <a:srgbClr val="0079C1"/>
                </a:solidFill>
                <a:latin typeface="Arial" charset="0"/>
                <a:ea typeface="ＭＳ Ｐゴシック" pitchFamily="48" charset="-128"/>
              </a:defRPr>
            </a:lvl6pPr>
            <a:lvl7pPr marL="685732" algn="l" rtl="0" eaLnBrk="1" fontAlgn="base" hangingPunct="1">
              <a:spcBef>
                <a:spcPct val="0"/>
              </a:spcBef>
              <a:spcAft>
                <a:spcPct val="0"/>
              </a:spcAft>
              <a:defRPr sz="2100" b="1">
                <a:solidFill>
                  <a:srgbClr val="0079C1"/>
                </a:solidFill>
                <a:latin typeface="Arial" charset="0"/>
                <a:ea typeface="ＭＳ Ｐゴシック" pitchFamily="48" charset="-128"/>
              </a:defRPr>
            </a:lvl7pPr>
            <a:lvl8pPr marL="1028598" algn="l" rtl="0" eaLnBrk="1" fontAlgn="base" hangingPunct="1">
              <a:spcBef>
                <a:spcPct val="0"/>
              </a:spcBef>
              <a:spcAft>
                <a:spcPct val="0"/>
              </a:spcAft>
              <a:defRPr sz="2100" b="1">
                <a:solidFill>
                  <a:srgbClr val="0079C1"/>
                </a:solidFill>
                <a:latin typeface="Arial" charset="0"/>
                <a:ea typeface="ＭＳ Ｐゴシック" pitchFamily="48" charset="-128"/>
              </a:defRPr>
            </a:lvl8pPr>
            <a:lvl9pPr marL="1371464" algn="l" rtl="0" eaLnBrk="1" fontAlgn="base" hangingPunct="1">
              <a:spcBef>
                <a:spcPct val="0"/>
              </a:spcBef>
              <a:spcAft>
                <a:spcPct val="0"/>
              </a:spcAft>
              <a:defRPr sz="2100" b="1">
                <a:solidFill>
                  <a:srgbClr val="0079C1"/>
                </a:solidFill>
                <a:latin typeface="Arial" charset="0"/>
                <a:ea typeface="ＭＳ Ｐゴシック" pitchFamily="48" charset="-128"/>
              </a:defRPr>
            </a:lvl9pPr>
          </a:lstStyle>
          <a:p>
            <a:pPr>
              <a:buClrTx/>
            </a:pPr>
            <a:r>
              <a:rPr lang="en-GB" dirty="0">
                <a:solidFill>
                  <a:schemeClr val="bg1"/>
                </a:solidFill>
              </a:rPr>
              <a:t>Project Overview</a:t>
            </a:r>
          </a:p>
          <a:p>
            <a:pPr>
              <a:buClrTx/>
            </a:pPr>
            <a:r>
              <a:rPr lang="en-GB" sz="2000" b="0" i="1" dirty="0">
                <a:solidFill>
                  <a:schemeClr val="bg1"/>
                </a:solidFill>
              </a:rPr>
              <a:t>History and Location</a:t>
            </a:r>
            <a:endParaRPr lang="en-GB" sz="2000" b="0" i="1" dirty="0"/>
          </a:p>
        </p:txBody>
      </p:sp>
    </p:spTree>
    <p:extLst>
      <p:ext uri="{BB962C8B-B14F-4D97-AF65-F5344CB8AC3E}">
        <p14:creationId xmlns:p14="http://schemas.microsoft.com/office/powerpoint/2010/main" val="1020789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D628E6B0-F5F9-6487-1A1B-0DBFDE0E16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087"/>
            <a:ext cx="9144000" cy="121126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A8BF5211-7C48-0FBD-C49C-1D3AD6F390E1}"/>
              </a:ext>
            </a:extLst>
          </p:cNvPr>
          <p:cNvSpPr txBox="1">
            <a:spLocks/>
          </p:cNvSpPr>
          <p:nvPr/>
        </p:nvSpPr>
        <p:spPr bwMode="auto">
          <a:xfrm>
            <a:off x="431801" y="361387"/>
            <a:ext cx="828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100" b="1">
                <a:solidFill>
                  <a:srgbClr val="0079C1"/>
                </a:solidFill>
                <a:latin typeface="Arial" charset="0"/>
                <a:ea typeface="ＭＳ Ｐゴシック" pitchFamily="48" charset="-128"/>
              </a:defRPr>
            </a:lvl2pPr>
            <a:lvl3pPr algn="l" rtl="0" eaLnBrk="1" fontAlgn="base" hangingPunct="1">
              <a:spcBef>
                <a:spcPct val="0"/>
              </a:spcBef>
              <a:spcAft>
                <a:spcPct val="0"/>
              </a:spcAft>
              <a:defRPr sz="2100" b="1">
                <a:solidFill>
                  <a:srgbClr val="0079C1"/>
                </a:solidFill>
                <a:latin typeface="Arial" charset="0"/>
                <a:ea typeface="ＭＳ Ｐゴシック" pitchFamily="48" charset="-128"/>
              </a:defRPr>
            </a:lvl3pPr>
            <a:lvl4pPr algn="l" rtl="0" eaLnBrk="1" fontAlgn="base" hangingPunct="1">
              <a:spcBef>
                <a:spcPct val="0"/>
              </a:spcBef>
              <a:spcAft>
                <a:spcPct val="0"/>
              </a:spcAft>
              <a:defRPr sz="2100" b="1">
                <a:solidFill>
                  <a:srgbClr val="0079C1"/>
                </a:solidFill>
                <a:latin typeface="Arial" charset="0"/>
                <a:ea typeface="ＭＳ Ｐゴシック" pitchFamily="48" charset="-128"/>
              </a:defRPr>
            </a:lvl4pPr>
            <a:lvl5pPr algn="l" rtl="0" eaLnBrk="1" fontAlgn="base" hangingPunct="1">
              <a:spcBef>
                <a:spcPct val="0"/>
              </a:spcBef>
              <a:spcAft>
                <a:spcPct val="0"/>
              </a:spcAft>
              <a:defRPr sz="2100" b="1">
                <a:solidFill>
                  <a:srgbClr val="0079C1"/>
                </a:solidFill>
                <a:latin typeface="Arial" charset="0"/>
                <a:ea typeface="ＭＳ Ｐゴシック" pitchFamily="48" charset="-128"/>
              </a:defRPr>
            </a:lvl5pPr>
            <a:lvl6pPr marL="342866" algn="l" rtl="0" eaLnBrk="1" fontAlgn="base" hangingPunct="1">
              <a:spcBef>
                <a:spcPct val="0"/>
              </a:spcBef>
              <a:spcAft>
                <a:spcPct val="0"/>
              </a:spcAft>
              <a:defRPr sz="2100" b="1">
                <a:solidFill>
                  <a:srgbClr val="0079C1"/>
                </a:solidFill>
                <a:latin typeface="Arial" charset="0"/>
                <a:ea typeface="ＭＳ Ｐゴシック" pitchFamily="48" charset="-128"/>
              </a:defRPr>
            </a:lvl6pPr>
            <a:lvl7pPr marL="685732" algn="l" rtl="0" eaLnBrk="1" fontAlgn="base" hangingPunct="1">
              <a:spcBef>
                <a:spcPct val="0"/>
              </a:spcBef>
              <a:spcAft>
                <a:spcPct val="0"/>
              </a:spcAft>
              <a:defRPr sz="2100" b="1">
                <a:solidFill>
                  <a:srgbClr val="0079C1"/>
                </a:solidFill>
                <a:latin typeface="Arial" charset="0"/>
                <a:ea typeface="ＭＳ Ｐゴシック" pitchFamily="48" charset="-128"/>
              </a:defRPr>
            </a:lvl7pPr>
            <a:lvl8pPr marL="1028598" algn="l" rtl="0" eaLnBrk="1" fontAlgn="base" hangingPunct="1">
              <a:spcBef>
                <a:spcPct val="0"/>
              </a:spcBef>
              <a:spcAft>
                <a:spcPct val="0"/>
              </a:spcAft>
              <a:defRPr sz="2100" b="1">
                <a:solidFill>
                  <a:srgbClr val="0079C1"/>
                </a:solidFill>
                <a:latin typeface="Arial" charset="0"/>
                <a:ea typeface="ＭＳ Ｐゴシック" pitchFamily="48" charset="-128"/>
              </a:defRPr>
            </a:lvl8pPr>
            <a:lvl9pPr marL="1371464" algn="l" rtl="0" eaLnBrk="1" fontAlgn="base" hangingPunct="1">
              <a:spcBef>
                <a:spcPct val="0"/>
              </a:spcBef>
              <a:spcAft>
                <a:spcPct val="0"/>
              </a:spcAft>
              <a:defRPr sz="2100" b="1">
                <a:solidFill>
                  <a:srgbClr val="0079C1"/>
                </a:solidFill>
                <a:latin typeface="Arial" charset="0"/>
                <a:ea typeface="ＭＳ Ｐゴシック" pitchFamily="48" charset="-128"/>
              </a:defRPr>
            </a:lvl9pPr>
          </a:lstStyle>
          <a:p>
            <a:pPr>
              <a:buClrTx/>
            </a:pPr>
            <a:r>
              <a:rPr lang="en-GB" dirty="0">
                <a:solidFill>
                  <a:schemeClr val="bg1"/>
                </a:solidFill>
              </a:rPr>
              <a:t>Project Overview</a:t>
            </a:r>
          </a:p>
          <a:p>
            <a:pPr>
              <a:buClrTx/>
            </a:pPr>
            <a:r>
              <a:rPr lang="en-GB" sz="2000" b="0" i="1" dirty="0">
                <a:solidFill>
                  <a:schemeClr val="bg1"/>
                </a:solidFill>
              </a:rPr>
              <a:t>Overview Map</a:t>
            </a:r>
            <a:endParaRPr lang="en-GB" sz="2000" b="0" i="1" dirty="0"/>
          </a:p>
        </p:txBody>
      </p:sp>
      <p:sp>
        <p:nvSpPr>
          <p:cNvPr id="2" name="Footer Placeholder 2">
            <a:extLst>
              <a:ext uri="{FF2B5EF4-FFF2-40B4-BE49-F238E27FC236}">
                <a16:creationId xmlns:a16="http://schemas.microsoft.com/office/drawing/2014/main" id="{4084144A-8F7E-E8E8-6507-5A1D8C9AC986}"/>
              </a:ext>
            </a:extLst>
          </p:cNvPr>
          <p:cNvSpPr txBox="1">
            <a:spLocks/>
          </p:cNvSpPr>
          <p:nvPr/>
        </p:nvSpPr>
        <p:spPr>
          <a:xfrm>
            <a:off x="1251058" y="6301216"/>
            <a:ext cx="6547605" cy="161583"/>
          </a:xfrm>
          <a:prstGeom prst="rect">
            <a:avLst/>
          </a:prstGeom>
        </p:spPr>
        <p:txBody>
          <a:bodyPr lIns="91440" tIns="45720" rIns="91440" bIns="45720" anchor="t"/>
          <a:lstStyle>
            <a:defPPr>
              <a:defRPr lang="en-GB"/>
            </a:defPPr>
            <a:lvl1pPr marL="0" indent="0" algn="l" rtl="0" eaLnBrk="1" fontAlgn="base" hangingPunct="1">
              <a:spcBef>
                <a:spcPct val="0"/>
              </a:spcBef>
              <a:spcAft>
                <a:spcPts val="6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800">
                <a:solidFill>
                  <a:schemeClr val="tx1"/>
                </a:solidFill>
                <a:latin typeface="+mn-lt"/>
                <a:ea typeface="+mn-ea"/>
              </a:defRPr>
            </a:lvl2pPr>
            <a:lvl3pPr marL="27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3pPr>
            <a:lvl4pPr marL="54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4pPr>
            <a:lvl5pPr marL="81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5pPr>
            <a:lvl6pPr marL="0" indent="-270000" algn="l" rtl="0" eaLnBrk="1" fontAlgn="base" hangingPunct="1">
              <a:spcBef>
                <a:spcPct val="0"/>
              </a:spcBef>
              <a:spcAft>
                <a:spcPts val="600"/>
              </a:spcAft>
              <a:buClr>
                <a:schemeClr val="accent1"/>
              </a:buClr>
              <a:buFont typeface="+mj-lt"/>
              <a:buAutoNum type="arabicPeriod"/>
              <a:defRPr sz="1800">
                <a:solidFill>
                  <a:schemeClr val="tx1"/>
                </a:solidFill>
                <a:latin typeface="+mn-lt"/>
                <a:ea typeface="+mn-ea"/>
              </a:defRPr>
            </a:lvl6pPr>
            <a:lvl7pPr marL="540000" indent="-270000" algn="l" rtl="0" eaLnBrk="1" fontAlgn="base" hangingPunct="1">
              <a:spcBef>
                <a:spcPct val="0"/>
              </a:spcBef>
              <a:spcAft>
                <a:spcPts val="600"/>
              </a:spcAft>
              <a:buClr>
                <a:schemeClr val="accent1"/>
              </a:buClr>
              <a:buFont typeface="+mj-lt"/>
              <a:buAutoNum type="alphaLcPeriod"/>
              <a:defRPr sz="1800">
                <a:solidFill>
                  <a:schemeClr val="tx1"/>
                </a:solidFill>
                <a:latin typeface="+mn-lt"/>
                <a:ea typeface="+mn-ea"/>
              </a:defRPr>
            </a:lvl7pPr>
            <a:lvl8pPr marL="810000" indent="-270000" algn="l" rtl="0" eaLnBrk="1" fontAlgn="base" hangingPunct="1">
              <a:spcBef>
                <a:spcPct val="0"/>
              </a:spcBef>
              <a:spcAft>
                <a:spcPts val="600"/>
              </a:spcAft>
              <a:buClr>
                <a:schemeClr val="accent1"/>
              </a:buClr>
              <a:buFont typeface="+mj-lt"/>
              <a:buAutoNum type="romanLcPeriod"/>
              <a:defRPr sz="18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2400">
                <a:solidFill>
                  <a:schemeClr val="accent2"/>
                </a:solidFill>
                <a:latin typeface="+mn-lt"/>
                <a:ea typeface="+mn-ea"/>
              </a:defRPr>
            </a:lvl9pPr>
          </a:lstStyle>
          <a:p>
            <a:pPr>
              <a:tabLst>
                <a:tab pos="989013" algn="l"/>
              </a:tabLst>
            </a:pPr>
            <a:r>
              <a:rPr lang="fr-FR" sz="1100" b="0" dirty="0"/>
              <a:t>| February 12, 2025 </a:t>
            </a:r>
          </a:p>
        </p:txBody>
      </p:sp>
      <p:pic>
        <p:nvPicPr>
          <p:cNvPr id="3" name="Picture 2" descr="A map with a red line&#10;&#10;AI-generated content may be incorrect.">
            <a:extLst>
              <a:ext uri="{FF2B5EF4-FFF2-40B4-BE49-F238E27FC236}">
                <a16:creationId xmlns:a16="http://schemas.microsoft.com/office/drawing/2014/main" id="{496AAA8C-AEB5-5CF4-99A6-8E9F33D0A5C6}"/>
              </a:ext>
            </a:extLst>
          </p:cNvPr>
          <p:cNvPicPr>
            <a:picLocks noChangeAspect="1"/>
          </p:cNvPicPr>
          <p:nvPr/>
        </p:nvPicPr>
        <p:blipFill>
          <a:blip r:embed="rId4"/>
          <a:stretch>
            <a:fillRect/>
          </a:stretch>
        </p:blipFill>
        <p:spPr>
          <a:xfrm>
            <a:off x="431800" y="1468947"/>
            <a:ext cx="8445981" cy="4748157"/>
          </a:xfrm>
          <a:prstGeom prst="rect">
            <a:avLst/>
          </a:prstGeom>
        </p:spPr>
      </p:pic>
    </p:spTree>
    <p:extLst>
      <p:ext uri="{BB962C8B-B14F-4D97-AF65-F5344CB8AC3E}">
        <p14:creationId xmlns:p14="http://schemas.microsoft.com/office/powerpoint/2010/main" val="20260746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C06BE0A1-9AA8-E946-6F19-4951BC57B715}"/>
              </a:ext>
            </a:extLst>
          </p:cNvPr>
          <p:cNvSpPr txBox="1">
            <a:spLocks/>
          </p:cNvSpPr>
          <p:nvPr/>
        </p:nvSpPr>
        <p:spPr>
          <a:xfrm>
            <a:off x="249044" y="1535809"/>
            <a:ext cx="8069766" cy="4765407"/>
          </a:xfrm>
          <a:prstGeom prst="rect">
            <a:avLst/>
          </a:prstGeom>
        </p:spPr>
        <p:txBody>
          <a:bodyPr/>
          <a:lstStyle>
            <a:lvl1pPr marL="0" indent="0" algn="l" rtl="0" eaLnBrk="1" fontAlgn="base" hangingPunct="1">
              <a:spcBef>
                <a:spcPct val="0"/>
              </a:spcBef>
              <a:spcAft>
                <a:spcPts val="12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1200"/>
              </a:spcAft>
              <a:buClr>
                <a:schemeClr val="tx1"/>
              </a:buClr>
              <a:buFontTx/>
              <a:buNone/>
              <a:defRPr sz="1600">
                <a:solidFill>
                  <a:schemeClr val="tx1"/>
                </a:solidFill>
                <a:latin typeface="+mn-lt"/>
                <a:ea typeface="+mn-ea"/>
              </a:defRPr>
            </a:lvl2pPr>
            <a:lvl3pPr marL="27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3pPr>
            <a:lvl4pPr marL="54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4pPr>
            <a:lvl5pPr marL="81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5pPr>
            <a:lvl6pPr marL="0" indent="-270000" algn="l" rtl="0" eaLnBrk="1" fontAlgn="base" hangingPunct="1">
              <a:spcBef>
                <a:spcPct val="0"/>
              </a:spcBef>
              <a:spcAft>
                <a:spcPts val="1200"/>
              </a:spcAft>
              <a:buClr>
                <a:schemeClr val="accent1"/>
              </a:buClr>
              <a:buFont typeface="+mj-lt"/>
              <a:buAutoNum type="arabicPeriod"/>
              <a:defRPr sz="1600">
                <a:solidFill>
                  <a:schemeClr val="tx1"/>
                </a:solidFill>
                <a:latin typeface="+mn-lt"/>
                <a:ea typeface="+mn-ea"/>
              </a:defRPr>
            </a:lvl6pPr>
            <a:lvl7pPr marL="540000" indent="-270000" algn="l" rtl="0" eaLnBrk="1" fontAlgn="base" hangingPunct="1">
              <a:spcBef>
                <a:spcPct val="0"/>
              </a:spcBef>
              <a:spcAft>
                <a:spcPts val="1200"/>
              </a:spcAft>
              <a:buClr>
                <a:schemeClr val="accent1"/>
              </a:buClr>
              <a:buFont typeface="+mj-lt"/>
              <a:buAutoNum type="alphaLcPeriod"/>
              <a:defRPr sz="1600">
                <a:solidFill>
                  <a:schemeClr val="tx1"/>
                </a:solidFill>
                <a:latin typeface="+mn-lt"/>
                <a:ea typeface="+mn-ea"/>
              </a:defRPr>
            </a:lvl7pPr>
            <a:lvl8pPr marL="810000" indent="-270000" algn="l" rtl="0" eaLnBrk="1" fontAlgn="base" hangingPunct="1">
              <a:spcBef>
                <a:spcPct val="0"/>
              </a:spcBef>
              <a:spcAft>
                <a:spcPts val="12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1200"/>
              </a:spcAft>
              <a:buClr>
                <a:schemeClr val="tx1"/>
              </a:buClr>
              <a:buFontTx/>
              <a:buNone/>
              <a:defRPr sz="2400">
                <a:solidFill>
                  <a:schemeClr val="accent1"/>
                </a:solidFill>
                <a:latin typeface="+mn-lt"/>
                <a:ea typeface="+mn-ea"/>
              </a:defRPr>
            </a:lvl9pPr>
          </a:lstStyle>
          <a:p>
            <a:pPr lvl="1">
              <a:spcAft>
                <a:spcPts val="200"/>
              </a:spcAft>
            </a:pPr>
            <a:r>
              <a:rPr lang="en-US" b="1" dirty="0">
                <a:solidFill>
                  <a:schemeClr val="accent1"/>
                </a:solidFill>
                <a:latin typeface="Montserrat Medium" panose="00000600000000000000" pitchFamily="2" charset="0"/>
                <a:cs typeface="+mn-cs"/>
              </a:rPr>
              <a:t>Need and Benefits</a:t>
            </a:r>
          </a:p>
          <a:p>
            <a:pPr marL="285750" lvl="1" indent="-285750">
              <a:spcAft>
                <a:spcPts val="200"/>
              </a:spcAft>
              <a:buFont typeface="Wingdings" panose="05000000000000000000" pitchFamily="2" charset="2"/>
              <a:buChar char="§"/>
            </a:pPr>
            <a:r>
              <a:rPr lang="en-US" dirty="0">
                <a:solidFill>
                  <a:schemeClr val="tx1">
                    <a:lumMod val="50000"/>
                  </a:schemeClr>
                </a:solidFill>
                <a:latin typeface="Montserrat Medium" panose="00000600000000000000" pitchFamily="2" charset="0"/>
              </a:rPr>
              <a:t>Address immediate reliability concerns</a:t>
            </a:r>
          </a:p>
          <a:p>
            <a:pPr marL="285750" lvl="1" indent="-285750">
              <a:spcAft>
                <a:spcPts val="200"/>
              </a:spcAft>
              <a:buFont typeface="Wingdings" panose="05000000000000000000" pitchFamily="2" charset="2"/>
              <a:buChar char="§"/>
            </a:pPr>
            <a:r>
              <a:rPr lang="en-US" dirty="0">
                <a:solidFill>
                  <a:schemeClr val="tx1">
                    <a:lumMod val="50000"/>
                  </a:schemeClr>
                </a:solidFill>
                <a:latin typeface="Montserrat Medium" panose="00000600000000000000" pitchFamily="2" charset="0"/>
              </a:rPr>
              <a:t>Improve reliability and efficiency</a:t>
            </a:r>
          </a:p>
          <a:p>
            <a:pPr marL="285750" lvl="1" indent="-285750">
              <a:spcAft>
                <a:spcPts val="200"/>
              </a:spcAft>
              <a:buFont typeface="Wingdings" panose="05000000000000000000" pitchFamily="2" charset="2"/>
              <a:buChar char="§"/>
            </a:pPr>
            <a:r>
              <a:rPr lang="en-US" dirty="0">
                <a:solidFill>
                  <a:schemeClr val="tx1">
                    <a:lumMod val="50000"/>
                  </a:schemeClr>
                </a:solidFill>
                <a:latin typeface="Montserrat Medium" panose="00000600000000000000" pitchFamily="2" charset="0"/>
              </a:rPr>
              <a:t>Support integration of renewable energy resources</a:t>
            </a:r>
          </a:p>
          <a:p>
            <a:pPr marL="80010" lvl="3" indent="0">
              <a:spcAft>
                <a:spcPts val="200"/>
              </a:spcAft>
              <a:buClr>
                <a:schemeClr val="tx1"/>
              </a:buClr>
              <a:buNone/>
            </a:pPr>
            <a:endParaRPr lang="en-US" dirty="0">
              <a:latin typeface="Montserrat Medium" panose="00000600000000000000" pitchFamily="2" charset="0"/>
              <a:cs typeface="Montserrat Medium"/>
            </a:endParaRPr>
          </a:p>
          <a:p>
            <a:pPr lvl="1">
              <a:spcAft>
                <a:spcPts val="200"/>
              </a:spcAft>
            </a:pPr>
            <a:r>
              <a:rPr lang="en-US" b="1" dirty="0">
                <a:solidFill>
                  <a:schemeClr val="accent1"/>
                </a:solidFill>
                <a:latin typeface="Montserrat Medium" panose="00000600000000000000" pitchFamily="2" charset="0"/>
                <a:cs typeface="+mn-cs"/>
              </a:rPr>
              <a:t>Scope</a:t>
            </a:r>
          </a:p>
          <a:p>
            <a:pPr marL="285750" lvl="1" indent="-285750">
              <a:lnSpc>
                <a:spcPct val="90000"/>
              </a:lnSpc>
              <a:spcAft>
                <a:spcPts val="200"/>
              </a:spcAft>
              <a:buFont typeface="Wingdings" panose="05000000000000000000" pitchFamily="2" charset="2"/>
              <a:buChar char="§"/>
            </a:pPr>
            <a:r>
              <a:rPr lang="en-US" dirty="0">
                <a:solidFill>
                  <a:schemeClr val="tx1">
                    <a:lumMod val="50000"/>
                  </a:schemeClr>
                </a:solidFill>
                <a:latin typeface="Montserrat Medium" panose="00000600000000000000" pitchFamily="2" charset="0"/>
              </a:rPr>
              <a:t>Work on mainline and three taps:</a:t>
            </a:r>
          </a:p>
          <a:p>
            <a:pPr marL="740664" lvl="3" indent="-285750">
              <a:spcAft>
                <a:spcPts val="200"/>
              </a:spcAft>
              <a:buClr>
                <a:schemeClr val="tx1"/>
              </a:buClr>
              <a:buFont typeface="Arial" panose="020B0604020202020204" pitchFamily="34" charset="0"/>
              <a:buChar char="•"/>
            </a:pPr>
            <a:r>
              <a:rPr lang="en-US" dirty="0">
                <a:solidFill>
                  <a:schemeClr val="tx1">
                    <a:lumMod val="75000"/>
                  </a:schemeClr>
                </a:solidFill>
                <a:latin typeface="Montserrat Medium" panose="00000600000000000000" pitchFamily="2" charset="0"/>
                <a:ea typeface="+mn-lt"/>
                <a:cs typeface="+mn-lt"/>
              </a:rPr>
              <a:t>Replacement of existing lattice structures with monopoles</a:t>
            </a:r>
          </a:p>
          <a:p>
            <a:pPr marL="740664" lvl="3" indent="-285750">
              <a:spcAft>
                <a:spcPts val="200"/>
              </a:spcAft>
              <a:buClr>
                <a:schemeClr val="tx1"/>
              </a:buClr>
              <a:buFont typeface="Arial" panose="020B0604020202020204" pitchFamily="34" charset="0"/>
              <a:buChar char="•"/>
            </a:pPr>
            <a:r>
              <a:rPr lang="en-US" dirty="0">
                <a:solidFill>
                  <a:schemeClr val="tx1">
                    <a:lumMod val="75000"/>
                  </a:schemeClr>
                </a:solidFill>
                <a:latin typeface="Montserrat Medium" panose="00000600000000000000" pitchFamily="2" charset="0"/>
                <a:ea typeface="+mn-lt"/>
                <a:cs typeface="+mn-lt"/>
              </a:rPr>
              <a:t>Construction of new and/or improvement of existing access</a:t>
            </a:r>
          </a:p>
          <a:p>
            <a:pPr marL="740664" lvl="3" indent="-285750">
              <a:spcAft>
                <a:spcPts val="200"/>
              </a:spcAft>
              <a:buClr>
                <a:schemeClr val="tx1"/>
              </a:buClr>
              <a:buFont typeface="Arial" panose="020B0604020202020204" pitchFamily="34" charset="0"/>
              <a:buChar char="•"/>
            </a:pPr>
            <a:r>
              <a:rPr lang="en-US" dirty="0">
                <a:solidFill>
                  <a:schemeClr val="tx1">
                    <a:lumMod val="75000"/>
                  </a:schemeClr>
                </a:solidFill>
                <a:latin typeface="Montserrat Medium" panose="00000600000000000000" pitchFamily="2" charset="0"/>
                <a:ea typeface="+mn-lt"/>
                <a:cs typeface="+mn-lt"/>
              </a:rPr>
              <a:t>Reconductoring both circuits with 795 Aluminum Conductor Steel Supported for reliability and future operation at 115 kV</a:t>
            </a:r>
          </a:p>
          <a:p>
            <a:pPr marL="740664" lvl="3" indent="-285750">
              <a:spcAft>
                <a:spcPts val="200"/>
              </a:spcAft>
              <a:buClr>
                <a:schemeClr val="tx1"/>
              </a:buClr>
              <a:buFont typeface="Arial" panose="020B0604020202020204" pitchFamily="34" charset="0"/>
              <a:buChar char="•"/>
            </a:pPr>
            <a:r>
              <a:rPr lang="en-US" dirty="0">
                <a:solidFill>
                  <a:schemeClr val="tx1">
                    <a:lumMod val="75000"/>
                  </a:schemeClr>
                </a:solidFill>
                <a:latin typeface="Montserrat Medium" panose="00000600000000000000" pitchFamily="2" charset="0"/>
                <a:ea typeface="+mn-lt"/>
                <a:cs typeface="+mn-lt"/>
              </a:rPr>
              <a:t>Replacement of the existing shield wire with two Optical Ground Wires (OPGWs)</a:t>
            </a:r>
          </a:p>
          <a:p>
            <a:pPr marL="740664" lvl="3" indent="-285750">
              <a:spcAft>
                <a:spcPts val="200"/>
              </a:spcAft>
              <a:buClr>
                <a:schemeClr val="tx1"/>
              </a:buClr>
              <a:buFont typeface="Arial" panose="020B0604020202020204" pitchFamily="34" charset="0"/>
              <a:buChar char="•"/>
            </a:pPr>
            <a:r>
              <a:rPr lang="en-US" dirty="0">
                <a:solidFill>
                  <a:schemeClr val="tx1">
                    <a:lumMod val="75000"/>
                  </a:schemeClr>
                </a:solidFill>
                <a:latin typeface="Montserrat Medium" panose="00000600000000000000" pitchFamily="2" charset="0"/>
                <a:ea typeface="+mn-lt"/>
                <a:cs typeface="+mn-lt"/>
              </a:rPr>
              <a:t>Vegetation management for safe access and clearance requirements, including tree removals (estimated 241 acres across 67 miles) and mowing</a:t>
            </a:r>
            <a:endParaRPr lang="en-US" sz="1600" b="0" dirty="0">
              <a:solidFill>
                <a:schemeClr val="tx1"/>
              </a:solidFill>
              <a:latin typeface="Montserrat Medium" panose="00000600000000000000" pitchFamily="2" charset="0"/>
              <a:cs typeface="Montserrat Medium"/>
            </a:endParaRPr>
          </a:p>
          <a:p>
            <a:pPr marL="0" lvl="2" indent="0">
              <a:spcAft>
                <a:spcPts val="200"/>
              </a:spcAft>
              <a:buFont typeface="Arial" panose="020B0604020202020204" pitchFamily="34" charset="0"/>
              <a:buNone/>
            </a:pPr>
            <a:endParaRPr lang="en-US" sz="1400" dirty="0">
              <a:solidFill>
                <a:schemeClr val="tx1">
                  <a:lumMod val="50000"/>
                </a:schemeClr>
              </a:solidFill>
              <a:ea typeface="+mn-lt"/>
              <a:cs typeface="+mn-lt"/>
            </a:endParaRPr>
          </a:p>
          <a:p>
            <a:pPr marL="285750" lvl="2" indent="-285750">
              <a:spcAft>
                <a:spcPts val="200"/>
              </a:spcAft>
            </a:pPr>
            <a:endParaRPr lang="en-US" sz="1400" dirty="0">
              <a:solidFill>
                <a:schemeClr val="tx1">
                  <a:lumMod val="50000"/>
                </a:schemeClr>
              </a:solidFill>
              <a:ea typeface="+mn-lt"/>
              <a:cs typeface="+mn-lt"/>
            </a:endParaRPr>
          </a:p>
          <a:p>
            <a:pPr marL="0" lvl="2" indent="0">
              <a:spcAft>
                <a:spcPts val="200"/>
              </a:spcAft>
              <a:buFont typeface="Arial" panose="020B0604020202020204" pitchFamily="34" charset="0"/>
              <a:buNone/>
            </a:pPr>
            <a:endParaRPr lang="en-US" sz="1400" dirty="0">
              <a:solidFill>
                <a:schemeClr val="tx1">
                  <a:lumMod val="50000"/>
                </a:schemeClr>
              </a:solidFill>
              <a:ea typeface="+mn-lt"/>
              <a:cs typeface="+mn-lt"/>
            </a:endParaRPr>
          </a:p>
        </p:txBody>
      </p:sp>
      <p:pic>
        <p:nvPicPr>
          <p:cNvPr id="8" name="Picture 2">
            <a:extLst>
              <a:ext uri="{FF2B5EF4-FFF2-40B4-BE49-F238E27FC236}">
                <a16:creationId xmlns:a16="http://schemas.microsoft.com/office/drawing/2014/main" id="{77ACBEE4-71D1-E4D4-E8AF-F0C1A5BD50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087"/>
            <a:ext cx="9144000" cy="1211263"/>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500F862B-B24E-E376-8684-6F91AE4BB6AE}"/>
              </a:ext>
            </a:extLst>
          </p:cNvPr>
          <p:cNvSpPr txBox="1">
            <a:spLocks/>
          </p:cNvSpPr>
          <p:nvPr/>
        </p:nvSpPr>
        <p:spPr bwMode="auto">
          <a:xfrm>
            <a:off x="431801" y="361387"/>
            <a:ext cx="828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100" b="1">
                <a:solidFill>
                  <a:srgbClr val="0079C1"/>
                </a:solidFill>
                <a:latin typeface="Arial" charset="0"/>
                <a:ea typeface="ＭＳ Ｐゴシック" pitchFamily="48" charset="-128"/>
              </a:defRPr>
            </a:lvl2pPr>
            <a:lvl3pPr algn="l" rtl="0" eaLnBrk="1" fontAlgn="base" hangingPunct="1">
              <a:spcBef>
                <a:spcPct val="0"/>
              </a:spcBef>
              <a:spcAft>
                <a:spcPct val="0"/>
              </a:spcAft>
              <a:defRPr sz="2100" b="1">
                <a:solidFill>
                  <a:srgbClr val="0079C1"/>
                </a:solidFill>
                <a:latin typeface="Arial" charset="0"/>
                <a:ea typeface="ＭＳ Ｐゴシック" pitchFamily="48" charset="-128"/>
              </a:defRPr>
            </a:lvl3pPr>
            <a:lvl4pPr algn="l" rtl="0" eaLnBrk="1" fontAlgn="base" hangingPunct="1">
              <a:spcBef>
                <a:spcPct val="0"/>
              </a:spcBef>
              <a:spcAft>
                <a:spcPct val="0"/>
              </a:spcAft>
              <a:defRPr sz="2100" b="1">
                <a:solidFill>
                  <a:srgbClr val="0079C1"/>
                </a:solidFill>
                <a:latin typeface="Arial" charset="0"/>
                <a:ea typeface="ＭＳ Ｐゴシック" pitchFamily="48" charset="-128"/>
              </a:defRPr>
            </a:lvl4pPr>
            <a:lvl5pPr algn="l" rtl="0" eaLnBrk="1" fontAlgn="base" hangingPunct="1">
              <a:spcBef>
                <a:spcPct val="0"/>
              </a:spcBef>
              <a:spcAft>
                <a:spcPct val="0"/>
              </a:spcAft>
              <a:defRPr sz="2100" b="1">
                <a:solidFill>
                  <a:srgbClr val="0079C1"/>
                </a:solidFill>
                <a:latin typeface="Arial" charset="0"/>
                <a:ea typeface="ＭＳ Ｐゴシック" pitchFamily="48" charset="-128"/>
              </a:defRPr>
            </a:lvl5pPr>
            <a:lvl6pPr marL="342866" algn="l" rtl="0" eaLnBrk="1" fontAlgn="base" hangingPunct="1">
              <a:spcBef>
                <a:spcPct val="0"/>
              </a:spcBef>
              <a:spcAft>
                <a:spcPct val="0"/>
              </a:spcAft>
              <a:defRPr sz="2100" b="1">
                <a:solidFill>
                  <a:srgbClr val="0079C1"/>
                </a:solidFill>
                <a:latin typeface="Arial" charset="0"/>
                <a:ea typeface="ＭＳ Ｐゴシック" pitchFamily="48" charset="-128"/>
              </a:defRPr>
            </a:lvl6pPr>
            <a:lvl7pPr marL="685732" algn="l" rtl="0" eaLnBrk="1" fontAlgn="base" hangingPunct="1">
              <a:spcBef>
                <a:spcPct val="0"/>
              </a:spcBef>
              <a:spcAft>
                <a:spcPct val="0"/>
              </a:spcAft>
              <a:defRPr sz="2100" b="1">
                <a:solidFill>
                  <a:srgbClr val="0079C1"/>
                </a:solidFill>
                <a:latin typeface="Arial" charset="0"/>
                <a:ea typeface="ＭＳ Ｐゴシック" pitchFamily="48" charset="-128"/>
              </a:defRPr>
            </a:lvl7pPr>
            <a:lvl8pPr marL="1028598" algn="l" rtl="0" eaLnBrk="1" fontAlgn="base" hangingPunct="1">
              <a:spcBef>
                <a:spcPct val="0"/>
              </a:spcBef>
              <a:spcAft>
                <a:spcPct val="0"/>
              </a:spcAft>
              <a:defRPr sz="2100" b="1">
                <a:solidFill>
                  <a:srgbClr val="0079C1"/>
                </a:solidFill>
                <a:latin typeface="Arial" charset="0"/>
                <a:ea typeface="ＭＳ Ｐゴシック" pitchFamily="48" charset="-128"/>
              </a:defRPr>
            </a:lvl8pPr>
            <a:lvl9pPr marL="1371464" algn="l" rtl="0" eaLnBrk="1" fontAlgn="base" hangingPunct="1">
              <a:spcBef>
                <a:spcPct val="0"/>
              </a:spcBef>
              <a:spcAft>
                <a:spcPct val="0"/>
              </a:spcAft>
              <a:defRPr sz="2100" b="1">
                <a:solidFill>
                  <a:srgbClr val="0079C1"/>
                </a:solidFill>
                <a:latin typeface="Arial" charset="0"/>
                <a:ea typeface="ＭＳ Ｐゴシック" pitchFamily="48" charset="-128"/>
              </a:defRPr>
            </a:lvl9pPr>
          </a:lstStyle>
          <a:p>
            <a:pPr>
              <a:buClrTx/>
            </a:pPr>
            <a:r>
              <a:rPr lang="en-GB" dirty="0">
                <a:solidFill>
                  <a:schemeClr val="bg1"/>
                </a:solidFill>
              </a:rPr>
              <a:t>Project Overview</a:t>
            </a:r>
          </a:p>
          <a:p>
            <a:pPr>
              <a:buClrTx/>
            </a:pPr>
            <a:r>
              <a:rPr lang="en-GB" sz="2000" b="0" i="1" dirty="0">
                <a:solidFill>
                  <a:schemeClr val="bg1"/>
                </a:solidFill>
              </a:rPr>
              <a:t>Need, Benefits, and Scope</a:t>
            </a:r>
            <a:endParaRPr lang="en-GB" sz="2000" b="0" i="1" dirty="0"/>
          </a:p>
        </p:txBody>
      </p:sp>
      <p:sp>
        <p:nvSpPr>
          <p:cNvPr id="4" name="Footer Placeholder 2">
            <a:extLst>
              <a:ext uri="{FF2B5EF4-FFF2-40B4-BE49-F238E27FC236}">
                <a16:creationId xmlns:a16="http://schemas.microsoft.com/office/drawing/2014/main" id="{B0854870-0EDE-C4DA-C692-432286116533}"/>
              </a:ext>
            </a:extLst>
          </p:cNvPr>
          <p:cNvSpPr txBox="1">
            <a:spLocks/>
          </p:cNvSpPr>
          <p:nvPr/>
        </p:nvSpPr>
        <p:spPr>
          <a:xfrm>
            <a:off x="1251058" y="6301216"/>
            <a:ext cx="6547605" cy="161583"/>
          </a:xfrm>
          <a:prstGeom prst="rect">
            <a:avLst/>
          </a:prstGeom>
        </p:spPr>
        <p:txBody>
          <a:bodyPr lIns="91440" tIns="45720" rIns="91440" bIns="45720" anchor="t"/>
          <a:lstStyle>
            <a:defPPr>
              <a:defRPr lang="en-GB"/>
            </a:defPPr>
            <a:lvl1pPr marL="0" indent="0" algn="l" rtl="0" eaLnBrk="1" fontAlgn="base" hangingPunct="1">
              <a:spcBef>
                <a:spcPct val="0"/>
              </a:spcBef>
              <a:spcAft>
                <a:spcPts val="6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800">
                <a:solidFill>
                  <a:schemeClr val="tx1"/>
                </a:solidFill>
                <a:latin typeface="+mn-lt"/>
                <a:ea typeface="+mn-ea"/>
              </a:defRPr>
            </a:lvl2pPr>
            <a:lvl3pPr marL="27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3pPr>
            <a:lvl4pPr marL="54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4pPr>
            <a:lvl5pPr marL="81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5pPr>
            <a:lvl6pPr marL="0" indent="-270000" algn="l" rtl="0" eaLnBrk="1" fontAlgn="base" hangingPunct="1">
              <a:spcBef>
                <a:spcPct val="0"/>
              </a:spcBef>
              <a:spcAft>
                <a:spcPts val="600"/>
              </a:spcAft>
              <a:buClr>
                <a:schemeClr val="accent1"/>
              </a:buClr>
              <a:buFont typeface="+mj-lt"/>
              <a:buAutoNum type="arabicPeriod"/>
              <a:defRPr sz="1800">
                <a:solidFill>
                  <a:schemeClr val="tx1"/>
                </a:solidFill>
                <a:latin typeface="+mn-lt"/>
                <a:ea typeface="+mn-ea"/>
              </a:defRPr>
            </a:lvl6pPr>
            <a:lvl7pPr marL="540000" indent="-270000" algn="l" rtl="0" eaLnBrk="1" fontAlgn="base" hangingPunct="1">
              <a:spcBef>
                <a:spcPct val="0"/>
              </a:spcBef>
              <a:spcAft>
                <a:spcPts val="600"/>
              </a:spcAft>
              <a:buClr>
                <a:schemeClr val="accent1"/>
              </a:buClr>
              <a:buFont typeface="+mj-lt"/>
              <a:buAutoNum type="alphaLcPeriod"/>
              <a:defRPr sz="1800">
                <a:solidFill>
                  <a:schemeClr val="tx1"/>
                </a:solidFill>
                <a:latin typeface="+mn-lt"/>
                <a:ea typeface="+mn-ea"/>
              </a:defRPr>
            </a:lvl7pPr>
            <a:lvl8pPr marL="810000" indent="-270000" algn="l" rtl="0" eaLnBrk="1" fontAlgn="base" hangingPunct="1">
              <a:spcBef>
                <a:spcPct val="0"/>
              </a:spcBef>
              <a:spcAft>
                <a:spcPts val="600"/>
              </a:spcAft>
              <a:buClr>
                <a:schemeClr val="accent1"/>
              </a:buClr>
              <a:buFont typeface="+mj-lt"/>
              <a:buAutoNum type="romanLcPeriod"/>
              <a:defRPr sz="18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2400">
                <a:solidFill>
                  <a:schemeClr val="accent2"/>
                </a:solidFill>
                <a:latin typeface="+mn-lt"/>
                <a:ea typeface="+mn-ea"/>
              </a:defRPr>
            </a:lvl9pPr>
          </a:lstStyle>
          <a:p>
            <a:pPr>
              <a:tabLst>
                <a:tab pos="989013" algn="l"/>
              </a:tabLst>
            </a:pPr>
            <a:r>
              <a:rPr lang="fr-FR" sz="1100" b="0" dirty="0"/>
              <a:t>| February 12, 2025 </a:t>
            </a:r>
          </a:p>
        </p:txBody>
      </p:sp>
    </p:spTree>
    <p:extLst>
      <p:ext uri="{BB962C8B-B14F-4D97-AF65-F5344CB8AC3E}">
        <p14:creationId xmlns:p14="http://schemas.microsoft.com/office/powerpoint/2010/main" val="4152007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0A7DB-E0CA-FD52-9A83-0748602EB315}"/>
            </a:ext>
          </a:extLst>
        </p:cNvPr>
        <p:cNvGrpSpPr/>
        <p:nvPr/>
      </p:nvGrpSpPr>
      <p:grpSpPr>
        <a:xfrm>
          <a:off x="0" y="0"/>
          <a:ext cx="0" cy="0"/>
          <a:chOff x="0" y="0"/>
          <a:chExt cx="0" cy="0"/>
        </a:xfrm>
      </p:grpSpPr>
      <p:sp>
        <p:nvSpPr>
          <p:cNvPr id="3" name="Text Placeholder 9">
            <a:extLst>
              <a:ext uri="{FF2B5EF4-FFF2-40B4-BE49-F238E27FC236}">
                <a16:creationId xmlns:a16="http://schemas.microsoft.com/office/drawing/2014/main" id="{4F650EC4-FBB7-3C88-7919-85D813DF66AF}"/>
              </a:ext>
            </a:extLst>
          </p:cNvPr>
          <p:cNvSpPr txBox="1">
            <a:spLocks/>
          </p:cNvSpPr>
          <p:nvPr/>
        </p:nvSpPr>
        <p:spPr>
          <a:xfrm>
            <a:off x="249044" y="1596099"/>
            <a:ext cx="8463157" cy="4765407"/>
          </a:xfrm>
          <a:prstGeom prst="rect">
            <a:avLst/>
          </a:prstGeom>
        </p:spPr>
        <p:txBody>
          <a:bodyPr/>
          <a:lstStyle>
            <a:lvl1pPr marL="0" indent="0" algn="l" rtl="0" eaLnBrk="1" fontAlgn="base" hangingPunct="1">
              <a:spcBef>
                <a:spcPct val="0"/>
              </a:spcBef>
              <a:spcAft>
                <a:spcPts val="12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1200"/>
              </a:spcAft>
              <a:buClr>
                <a:schemeClr val="tx1"/>
              </a:buClr>
              <a:buFontTx/>
              <a:buNone/>
              <a:defRPr sz="1600">
                <a:solidFill>
                  <a:schemeClr val="tx1"/>
                </a:solidFill>
                <a:latin typeface="+mn-lt"/>
                <a:ea typeface="+mn-ea"/>
              </a:defRPr>
            </a:lvl2pPr>
            <a:lvl3pPr marL="27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3pPr>
            <a:lvl4pPr marL="54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4pPr>
            <a:lvl5pPr marL="81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5pPr>
            <a:lvl6pPr marL="0" indent="-270000" algn="l" rtl="0" eaLnBrk="1" fontAlgn="base" hangingPunct="1">
              <a:spcBef>
                <a:spcPct val="0"/>
              </a:spcBef>
              <a:spcAft>
                <a:spcPts val="1200"/>
              </a:spcAft>
              <a:buClr>
                <a:schemeClr val="accent1"/>
              </a:buClr>
              <a:buFont typeface="+mj-lt"/>
              <a:buAutoNum type="arabicPeriod"/>
              <a:defRPr sz="1600">
                <a:solidFill>
                  <a:schemeClr val="tx1"/>
                </a:solidFill>
                <a:latin typeface="+mn-lt"/>
                <a:ea typeface="+mn-ea"/>
              </a:defRPr>
            </a:lvl6pPr>
            <a:lvl7pPr marL="540000" indent="-270000" algn="l" rtl="0" eaLnBrk="1" fontAlgn="base" hangingPunct="1">
              <a:spcBef>
                <a:spcPct val="0"/>
              </a:spcBef>
              <a:spcAft>
                <a:spcPts val="1200"/>
              </a:spcAft>
              <a:buClr>
                <a:schemeClr val="accent1"/>
              </a:buClr>
              <a:buFont typeface="+mj-lt"/>
              <a:buAutoNum type="alphaLcPeriod"/>
              <a:defRPr sz="1600">
                <a:solidFill>
                  <a:schemeClr val="tx1"/>
                </a:solidFill>
                <a:latin typeface="+mn-lt"/>
                <a:ea typeface="+mn-ea"/>
              </a:defRPr>
            </a:lvl7pPr>
            <a:lvl8pPr marL="810000" indent="-270000" algn="l" rtl="0" eaLnBrk="1" fontAlgn="base" hangingPunct="1">
              <a:spcBef>
                <a:spcPct val="0"/>
              </a:spcBef>
              <a:spcAft>
                <a:spcPts val="12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1200"/>
              </a:spcAft>
              <a:buClr>
                <a:schemeClr val="tx1"/>
              </a:buClr>
              <a:buFontTx/>
              <a:buNone/>
              <a:defRPr sz="2400">
                <a:solidFill>
                  <a:schemeClr val="accent1"/>
                </a:solidFill>
                <a:latin typeface="+mn-lt"/>
                <a:ea typeface="+mn-ea"/>
              </a:defRPr>
            </a:lvl9pPr>
          </a:lstStyle>
          <a:p>
            <a:pPr marL="285750" lvl="1" indent="-285750">
              <a:spcAft>
                <a:spcPts val="200"/>
              </a:spcAft>
              <a:buFont typeface="Wingdings" panose="05000000000000000000" pitchFamily="2" charset="2"/>
              <a:buChar char="§"/>
            </a:pPr>
            <a:r>
              <a:rPr lang="en-US" dirty="0">
                <a:solidFill>
                  <a:schemeClr val="tx1">
                    <a:lumMod val="50000"/>
                  </a:schemeClr>
                </a:solidFill>
                <a:latin typeface="Montserrat Medium" panose="00000600000000000000" pitchFamily="2" charset="0"/>
              </a:rPr>
              <a:t>Total Land Area (include Tap Lines): approximately 1,147 acres </a:t>
            </a:r>
          </a:p>
          <a:p>
            <a:pPr marL="285750" lvl="1" indent="-285750">
              <a:spcAft>
                <a:spcPts val="200"/>
              </a:spcAft>
              <a:buFont typeface="Wingdings" panose="05000000000000000000" pitchFamily="2" charset="2"/>
              <a:buChar char="§"/>
            </a:pPr>
            <a:r>
              <a:rPr lang="en-US" dirty="0">
                <a:solidFill>
                  <a:schemeClr val="tx1">
                    <a:lumMod val="50000"/>
                  </a:schemeClr>
                </a:solidFill>
                <a:latin typeface="Montserrat Medium" panose="00000600000000000000" pitchFamily="2" charset="0"/>
              </a:rPr>
              <a:t>Open Space Area: 33%</a:t>
            </a:r>
          </a:p>
          <a:p>
            <a:pPr marL="285750" lvl="1" indent="-285750">
              <a:spcAft>
                <a:spcPts val="200"/>
              </a:spcAft>
              <a:buFont typeface="Wingdings" panose="05000000000000000000" pitchFamily="2" charset="2"/>
              <a:buChar char="§"/>
            </a:pPr>
            <a:r>
              <a:rPr lang="en-US" dirty="0">
                <a:solidFill>
                  <a:schemeClr val="tx1">
                    <a:lumMod val="50000"/>
                  </a:schemeClr>
                </a:solidFill>
                <a:latin typeface="Montserrat Medium" panose="00000600000000000000" pitchFamily="2" charset="0"/>
              </a:rPr>
              <a:t>Wetland Resources include: Riverfront Area, Bordering Land Subject to Flooding, Isolated Vegetated Wetlands</a:t>
            </a:r>
          </a:p>
          <a:p>
            <a:pPr marL="285750" lvl="1" indent="-285750">
              <a:spcAft>
                <a:spcPts val="200"/>
              </a:spcAft>
              <a:buFont typeface="Wingdings" panose="05000000000000000000" pitchFamily="2" charset="2"/>
              <a:buChar char="§"/>
            </a:pPr>
            <a:r>
              <a:rPr lang="en-US" dirty="0">
                <a:solidFill>
                  <a:schemeClr val="tx1">
                    <a:lumMod val="50000"/>
                  </a:schemeClr>
                </a:solidFill>
                <a:latin typeface="Montserrat Medium" panose="00000600000000000000" pitchFamily="2" charset="0"/>
              </a:rPr>
              <a:t>Delineated Wetland Count (including off-ROW): 315</a:t>
            </a:r>
          </a:p>
          <a:p>
            <a:pPr marL="285750" lvl="1" indent="-285750">
              <a:spcAft>
                <a:spcPts val="200"/>
              </a:spcAft>
              <a:buFont typeface="Wingdings" panose="05000000000000000000" pitchFamily="2" charset="2"/>
              <a:buChar char="§"/>
            </a:pPr>
            <a:r>
              <a:rPr lang="en-US" dirty="0">
                <a:solidFill>
                  <a:schemeClr val="tx1">
                    <a:lumMod val="50000"/>
                  </a:schemeClr>
                </a:solidFill>
                <a:latin typeface="Montserrat Medium" panose="00000600000000000000" pitchFamily="2" charset="0"/>
              </a:rPr>
              <a:t>Stream Count (including off-ROW): 350</a:t>
            </a:r>
          </a:p>
          <a:p>
            <a:pPr marL="740664" lvl="3" indent="-285750">
              <a:spcAft>
                <a:spcPts val="200"/>
              </a:spcAft>
              <a:buClr>
                <a:schemeClr val="tx1"/>
              </a:buClr>
              <a:buFont typeface="Arial" panose="020B0604020202020204" pitchFamily="34" charset="0"/>
              <a:buChar char="•"/>
            </a:pPr>
            <a:r>
              <a:rPr lang="en-US" dirty="0">
                <a:solidFill>
                  <a:schemeClr val="tx1">
                    <a:lumMod val="75000"/>
                  </a:schemeClr>
                </a:solidFill>
                <a:latin typeface="Montserrat Medium" panose="00000600000000000000" pitchFamily="2" charset="0"/>
                <a:ea typeface="+mn-lt"/>
                <a:cs typeface="+mn-lt"/>
              </a:rPr>
              <a:t>Perennial Streams Count: 69</a:t>
            </a:r>
          </a:p>
          <a:p>
            <a:pPr marL="740664" lvl="3" indent="-285750">
              <a:spcAft>
                <a:spcPts val="200"/>
              </a:spcAft>
              <a:buClr>
                <a:schemeClr val="tx1"/>
              </a:buClr>
              <a:buFont typeface="Arial" panose="020B0604020202020204" pitchFamily="34" charset="0"/>
              <a:buChar char="•"/>
            </a:pPr>
            <a:r>
              <a:rPr lang="en-US" dirty="0">
                <a:solidFill>
                  <a:schemeClr val="tx1">
                    <a:lumMod val="75000"/>
                  </a:schemeClr>
                </a:solidFill>
                <a:latin typeface="Montserrat Medium" panose="00000600000000000000" pitchFamily="2" charset="0"/>
                <a:ea typeface="+mn-lt"/>
                <a:cs typeface="+mn-lt"/>
              </a:rPr>
              <a:t>Intermittent Streams Count: 281</a:t>
            </a:r>
          </a:p>
          <a:p>
            <a:pPr marL="285750" lvl="1" indent="-285750">
              <a:spcAft>
                <a:spcPts val="200"/>
              </a:spcAft>
              <a:buFont typeface="Wingdings" panose="05000000000000000000" pitchFamily="2" charset="2"/>
              <a:buChar char="§"/>
            </a:pPr>
            <a:r>
              <a:rPr lang="en-US" dirty="0">
                <a:solidFill>
                  <a:schemeClr val="tx1">
                    <a:lumMod val="50000"/>
                  </a:schemeClr>
                </a:solidFill>
                <a:latin typeface="Montserrat Medium" panose="00000600000000000000" pitchFamily="2" charset="0"/>
              </a:rPr>
              <a:t>Delineated Vernal Pool </a:t>
            </a:r>
            <a:r>
              <a:rPr lang="en-US" dirty="0">
                <a:solidFill>
                  <a:schemeClr val="tx1">
                    <a:lumMod val="75000"/>
                  </a:schemeClr>
                </a:solidFill>
                <a:latin typeface="Montserrat Medium" panose="00000600000000000000" pitchFamily="2" charset="0"/>
                <a:ea typeface="+mn-lt"/>
                <a:cs typeface="+mn-lt"/>
              </a:rPr>
              <a:t>Count </a:t>
            </a:r>
            <a:r>
              <a:rPr lang="en-US" dirty="0">
                <a:solidFill>
                  <a:schemeClr val="tx1">
                    <a:lumMod val="50000"/>
                  </a:schemeClr>
                </a:solidFill>
                <a:latin typeface="Montserrat Medium" panose="00000600000000000000" pitchFamily="2" charset="0"/>
              </a:rPr>
              <a:t>(including off-ROW): 21 (10 are CVPs)</a:t>
            </a:r>
          </a:p>
          <a:p>
            <a:pPr marL="285750" lvl="1" indent="-285750">
              <a:spcAft>
                <a:spcPts val="200"/>
              </a:spcAft>
              <a:buFont typeface="Wingdings" panose="05000000000000000000" pitchFamily="2" charset="2"/>
              <a:buChar char="§"/>
            </a:pPr>
            <a:r>
              <a:rPr lang="en-US" dirty="0">
                <a:solidFill>
                  <a:schemeClr val="tx1">
                    <a:lumMod val="50000"/>
                  </a:schemeClr>
                </a:solidFill>
                <a:latin typeface="Montserrat Medium" panose="00000600000000000000" pitchFamily="2" charset="0"/>
              </a:rPr>
              <a:t>NHESP Priority Habitat Area of Total Area: 19%</a:t>
            </a:r>
            <a:endParaRPr lang="en-US" sz="1400" dirty="0">
              <a:solidFill>
                <a:schemeClr val="tx1">
                  <a:lumMod val="50000"/>
                </a:schemeClr>
              </a:solidFill>
              <a:ea typeface="+mn-lt"/>
              <a:cs typeface="+mn-lt"/>
            </a:endParaRPr>
          </a:p>
          <a:p>
            <a:pPr marL="740664" lvl="3" indent="-285750">
              <a:spcAft>
                <a:spcPts val="200"/>
              </a:spcAft>
              <a:buClr>
                <a:schemeClr val="tx1"/>
              </a:buClr>
              <a:buFont typeface="Arial" panose="020B0604020202020204" pitchFamily="34" charset="0"/>
              <a:buChar char="•"/>
            </a:pPr>
            <a:r>
              <a:rPr lang="en-US" dirty="0">
                <a:solidFill>
                  <a:schemeClr val="tx1">
                    <a:lumMod val="75000"/>
                  </a:schemeClr>
                </a:solidFill>
                <a:latin typeface="Montserrat Medium" panose="00000600000000000000" pitchFamily="2" charset="0"/>
                <a:ea typeface="+mn-lt"/>
                <a:cs typeface="+mn-lt"/>
              </a:rPr>
              <a:t>Reptile Species </a:t>
            </a:r>
            <a:r>
              <a:rPr lang="en-US" dirty="0">
                <a:solidFill>
                  <a:schemeClr val="tx1">
                    <a:lumMod val="50000"/>
                  </a:schemeClr>
                </a:solidFill>
                <a:latin typeface="Montserrat Medium" panose="00000600000000000000" pitchFamily="2" charset="0"/>
              </a:rPr>
              <a:t>Area</a:t>
            </a:r>
            <a:r>
              <a:rPr lang="en-US" dirty="0">
                <a:solidFill>
                  <a:schemeClr val="tx1">
                    <a:lumMod val="75000"/>
                  </a:schemeClr>
                </a:solidFill>
                <a:latin typeface="Montserrat Medium" panose="00000600000000000000" pitchFamily="2" charset="0"/>
                <a:ea typeface="+mn-lt"/>
                <a:cs typeface="+mn-lt"/>
              </a:rPr>
              <a:t>: ~9%</a:t>
            </a:r>
          </a:p>
          <a:p>
            <a:pPr marL="740664" lvl="3" indent="-285750">
              <a:spcAft>
                <a:spcPts val="200"/>
              </a:spcAft>
              <a:buClr>
                <a:schemeClr val="tx1"/>
              </a:buClr>
              <a:buFont typeface="Arial" panose="020B0604020202020204" pitchFamily="34" charset="0"/>
              <a:buChar char="•"/>
            </a:pPr>
            <a:r>
              <a:rPr lang="en-US" dirty="0">
                <a:solidFill>
                  <a:schemeClr val="tx1">
                    <a:lumMod val="75000"/>
                  </a:schemeClr>
                </a:solidFill>
                <a:latin typeface="Montserrat Medium" panose="00000600000000000000" pitchFamily="2" charset="0"/>
                <a:ea typeface="+mn-lt"/>
                <a:cs typeface="+mn-lt"/>
              </a:rPr>
              <a:t>Plant Species</a:t>
            </a:r>
            <a:r>
              <a:rPr lang="en-US" dirty="0">
                <a:solidFill>
                  <a:schemeClr val="tx1">
                    <a:lumMod val="50000"/>
                  </a:schemeClr>
                </a:solidFill>
                <a:latin typeface="Montserrat Medium" panose="00000600000000000000" pitchFamily="2" charset="0"/>
              </a:rPr>
              <a:t> Area</a:t>
            </a:r>
            <a:r>
              <a:rPr lang="en-US" dirty="0">
                <a:solidFill>
                  <a:schemeClr val="tx1">
                    <a:lumMod val="75000"/>
                  </a:schemeClr>
                </a:solidFill>
                <a:latin typeface="Montserrat Medium" panose="00000600000000000000" pitchFamily="2" charset="0"/>
                <a:ea typeface="+mn-lt"/>
                <a:cs typeface="+mn-lt"/>
              </a:rPr>
              <a:t>: ~5%</a:t>
            </a:r>
          </a:p>
          <a:p>
            <a:pPr marL="740664" lvl="3" indent="-285750">
              <a:spcAft>
                <a:spcPts val="200"/>
              </a:spcAft>
              <a:buClr>
                <a:schemeClr val="tx1"/>
              </a:buClr>
              <a:buFont typeface="Arial" panose="020B0604020202020204" pitchFamily="34" charset="0"/>
              <a:buChar char="•"/>
            </a:pPr>
            <a:r>
              <a:rPr lang="en-US" sz="1600" dirty="0">
                <a:solidFill>
                  <a:schemeClr val="tx1">
                    <a:lumMod val="75000"/>
                  </a:schemeClr>
                </a:solidFill>
                <a:latin typeface="Montserrat Medium" panose="00000600000000000000" pitchFamily="2" charset="0"/>
                <a:ea typeface="+mn-lt"/>
                <a:cs typeface="+mn-lt"/>
              </a:rPr>
              <a:t>Bird Species</a:t>
            </a:r>
            <a:r>
              <a:rPr lang="en-US" sz="1600" dirty="0">
                <a:solidFill>
                  <a:schemeClr val="tx1">
                    <a:lumMod val="50000"/>
                  </a:schemeClr>
                </a:solidFill>
                <a:latin typeface="Montserrat Medium" panose="00000600000000000000" pitchFamily="2" charset="0"/>
              </a:rPr>
              <a:t> Area</a:t>
            </a:r>
            <a:r>
              <a:rPr lang="en-US" sz="1600" dirty="0">
                <a:solidFill>
                  <a:schemeClr val="tx1">
                    <a:lumMod val="75000"/>
                  </a:schemeClr>
                </a:solidFill>
                <a:latin typeface="Montserrat Medium" panose="00000600000000000000" pitchFamily="2" charset="0"/>
                <a:ea typeface="+mn-lt"/>
                <a:cs typeface="+mn-lt"/>
              </a:rPr>
              <a:t>: ~4%</a:t>
            </a:r>
          </a:p>
          <a:p>
            <a:pPr marL="740664" lvl="3" indent="-285750">
              <a:spcAft>
                <a:spcPts val="200"/>
              </a:spcAft>
              <a:buClr>
                <a:schemeClr val="tx1"/>
              </a:buClr>
              <a:buFont typeface="Arial" panose="020B0604020202020204" pitchFamily="34" charset="0"/>
              <a:buChar char="•"/>
            </a:pPr>
            <a:r>
              <a:rPr lang="en-US" sz="1600" dirty="0">
                <a:solidFill>
                  <a:schemeClr val="tx1">
                    <a:lumMod val="75000"/>
                  </a:schemeClr>
                </a:solidFill>
                <a:latin typeface="Montserrat Medium" panose="00000600000000000000" pitchFamily="2" charset="0"/>
                <a:ea typeface="+mn-lt"/>
                <a:cs typeface="+mn-lt"/>
              </a:rPr>
              <a:t>Amphibian Species </a:t>
            </a:r>
            <a:r>
              <a:rPr lang="en-US" sz="1600" dirty="0">
                <a:solidFill>
                  <a:schemeClr val="tx1">
                    <a:lumMod val="50000"/>
                  </a:schemeClr>
                </a:solidFill>
                <a:latin typeface="Montserrat Medium" panose="00000600000000000000" pitchFamily="2" charset="0"/>
              </a:rPr>
              <a:t>Area</a:t>
            </a:r>
            <a:r>
              <a:rPr lang="en-US" sz="1600" dirty="0">
                <a:solidFill>
                  <a:schemeClr val="tx1">
                    <a:lumMod val="75000"/>
                  </a:schemeClr>
                </a:solidFill>
                <a:latin typeface="Montserrat Medium" panose="00000600000000000000" pitchFamily="2" charset="0"/>
                <a:ea typeface="+mn-lt"/>
                <a:cs typeface="+mn-lt"/>
              </a:rPr>
              <a:t>: ~1%</a:t>
            </a:r>
          </a:p>
          <a:p>
            <a:pPr marL="740664" lvl="3" indent="-285750">
              <a:spcAft>
                <a:spcPts val="200"/>
              </a:spcAft>
              <a:buClr>
                <a:schemeClr val="tx1"/>
              </a:buClr>
              <a:buFont typeface="Arial" panose="020B0604020202020204" pitchFamily="34" charset="0"/>
              <a:buChar char="•"/>
            </a:pPr>
            <a:r>
              <a:rPr lang="en-US" dirty="0">
                <a:solidFill>
                  <a:schemeClr val="tx1">
                    <a:lumMod val="75000"/>
                  </a:schemeClr>
                </a:solidFill>
                <a:latin typeface="Montserrat Medium" panose="00000600000000000000" pitchFamily="2" charset="0"/>
                <a:ea typeface="+mn-lt"/>
                <a:cs typeface="+mn-lt"/>
              </a:rPr>
              <a:t>Dragonfly / Damselfly Area: &lt;1%</a:t>
            </a:r>
          </a:p>
          <a:p>
            <a:pPr marL="740664" lvl="3" indent="-285750">
              <a:spcAft>
                <a:spcPts val="200"/>
              </a:spcAft>
              <a:buClr>
                <a:schemeClr val="tx1"/>
              </a:buClr>
              <a:buFont typeface="Arial" panose="020B0604020202020204" pitchFamily="34" charset="0"/>
              <a:buChar char="•"/>
            </a:pPr>
            <a:r>
              <a:rPr lang="en-US" dirty="0">
                <a:solidFill>
                  <a:schemeClr val="tx1">
                    <a:lumMod val="75000"/>
                  </a:schemeClr>
                </a:solidFill>
                <a:latin typeface="Montserrat Medium" panose="00000600000000000000" pitchFamily="2" charset="0"/>
                <a:ea typeface="+mn-lt"/>
                <a:cs typeface="+mn-lt"/>
              </a:rPr>
              <a:t>Fish Species</a:t>
            </a:r>
            <a:r>
              <a:rPr lang="en-US" dirty="0">
                <a:solidFill>
                  <a:schemeClr val="tx1">
                    <a:lumMod val="50000"/>
                  </a:schemeClr>
                </a:solidFill>
                <a:latin typeface="Montserrat Medium" panose="00000600000000000000" pitchFamily="2" charset="0"/>
              </a:rPr>
              <a:t> Area</a:t>
            </a:r>
            <a:r>
              <a:rPr lang="en-US" dirty="0">
                <a:solidFill>
                  <a:schemeClr val="tx1">
                    <a:lumMod val="75000"/>
                  </a:schemeClr>
                </a:solidFill>
                <a:latin typeface="Montserrat Medium" panose="00000600000000000000" pitchFamily="2" charset="0"/>
                <a:ea typeface="+mn-lt"/>
                <a:cs typeface="+mn-lt"/>
              </a:rPr>
              <a:t>: &lt;1%</a:t>
            </a:r>
          </a:p>
          <a:p>
            <a:pPr marL="740664" lvl="3" indent="-285750">
              <a:spcAft>
                <a:spcPts val="200"/>
              </a:spcAft>
              <a:buClr>
                <a:schemeClr val="tx1"/>
              </a:buClr>
              <a:buFont typeface="Arial" panose="020B0604020202020204" pitchFamily="34" charset="0"/>
              <a:buChar char="•"/>
            </a:pPr>
            <a:r>
              <a:rPr lang="en-US" sz="1600" dirty="0">
                <a:solidFill>
                  <a:schemeClr val="tx1">
                    <a:lumMod val="75000"/>
                  </a:schemeClr>
                </a:solidFill>
                <a:latin typeface="Montserrat Medium" panose="00000600000000000000" pitchFamily="2" charset="0"/>
                <a:ea typeface="+mn-lt"/>
                <a:cs typeface="+mn-lt"/>
              </a:rPr>
              <a:t>Aquatic Invertebrate Species</a:t>
            </a:r>
            <a:r>
              <a:rPr lang="en-US" sz="1600" dirty="0">
                <a:solidFill>
                  <a:schemeClr val="tx1">
                    <a:lumMod val="50000"/>
                  </a:schemeClr>
                </a:solidFill>
                <a:latin typeface="Montserrat Medium" panose="00000600000000000000" pitchFamily="2" charset="0"/>
              </a:rPr>
              <a:t> Area</a:t>
            </a:r>
            <a:r>
              <a:rPr lang="en-US" sz="1600" dirty="0">
                <a:solidFill>
                  <a:schemeClr val="tx1">
                    <a:lumMod val="75000"/>
                  </a:schemeClr>
                </a:solidFill>
                <a:latin typeface="Montserrat Medium" panose="00000600000000000000" pitchFamily="2" charset="0"/>
                <a:ea typeface="+mn-lt"/>
                <a:cs typeface="+mn-lt"/>
              </a:rPr>
              <a:t>: &lt;1% </a:t>
            </a:r>
          </a:p>
          <a:p>
            <a:pPr marL="285750" lvl="2" indent="-285750">
              <a:spcAft>
                <a:spcPts val="200"/>
              </a:spcAft>
            </a:pPr>
            <a:endParaRPr lang="en-US" sz="1400" dirty="0">
              <a:solidFill>
                <a:schemeClr val="tx1">
                  <a:lumMod val="50000"/>
                </a:schemeClr>
              </a:solidFill>
              <a:ea typeface="+mn-lt"/>
              <a:cs typeface="+mn-lt"/>
            </a:endParaRPr>
          </a:p>
          <a:p>
            <a:pPr marL="0" lvl="2" indent="0">
              <a:spcAft>
                <a:spcPts val="200"/>
              </a:spcAft>
              <a:buFont typeface="Arial" panose="020B0604020202020204" pitchFamily="34" charset="0"/>
              <a:buNone/>
            </a:pPr>
            <a:endParaRPr lang="en-US" sz="1400" dirty="0">
              <a:solidFill>
                <a:schemeClr val="tx1">
                  <a:lumMod val="50000"/>
                </a:schemeClr>
              </a:solidFill>
              <a:ea typeface="+mn-lt"/>
              <a:cs typeface="+mn-lt"/>
            </a:endParaRPr>
          </a:p>
        </p:txBody>
      </p:sp>
      <p:pic>
        <p:nvPicPr>
          <p:cNvPr id="8" name="Picture 2">
            <a:extLst>
              <a:ext uri="{FF2B5EF4-FFF2-40B4-BE49-F238E27FC236}">
                <a16:creationId xmlns:a16="http://schemas.microsoft.com/office/drawing/2014/main" id="{7CC8041E-0CA7-5D34-427B-ECA1E2DA3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087"/>
            <a:ext cx="9144000" cy="1211263"/>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2">
            <a:extLst>
              <a:ext uri="{FF2B5EF4-FFF2-40B4-BE49-F238E27FC236}">
                <a16:creationId xmlns:a16="http://schemas.microsoft.com/office/drawing/2014/main" id="{D66CB7AC-1B1E-AA30-8E2E-6AFA4C5A0814}"/>
              </a:ext>
            </a:extLst>
          </p:cNvPr>
          <p:cNvSpPr txBox="1">
            <a:spLocks/>
          </p:cNvSpPr>
          <p:nvPr/>
        </p:nvSpPr>
        <p:spPr>
          <a:xfrm>
            <a:off x="1251058" y="6301216"/>
            <a:ext cx="6547605" cy="161583"/>
          </a:xfrm>
          <a:prstGeom prst="rect">
            <a:avLst/>
          </a:prstGeom>
        </p:spPr>
        <p:txBody>
          <a:bodyPr lIns="91440" tIns="45720" rIns="91440" bIns="45720" anchor="t"/>
          <a:lstStyle>
            <a:defPPr>
              <a:defRPr lang="en-GB"/>
            </a:defPPr>
            <a:lvl1pPr marL="0" indent="0" algn="l" rtl="0" eaLnBrk="1" fontAlgn="base" hangingPunct="1">
              <a:spcBef>
                <a:spcPct val="0"/>
              </a:spcBef>
              <a:spcAft>
                <a:spcPts val="6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800">
                <a:solidFill>
                  <a:schemeClr val="tx1"/>
                </a:solidFill>
                <a:latin typeface="+mn-lt"/>
                <a:ea typeface="+mn-ea"/>
              </a:defRPr>
            </a:lvl2pPr>
            <a:lvl3pPr marL="27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3pPr>
            <a:lvl4pPr marL="54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4pPr>
            <a:lvl5pPr marL="81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5pPr>
            <a:lvl6pPr marL="0" indent="-270000" algn="l" rtl="0" eaLnBrk="1" fontAlgn="base" hangingPunct="1">
              <a:spcBef>
                <a:spcPct val="0"/>
              </a:spcBef>
              <a:spcAft>
                <a:spcPts val="600"/>
              </a:spcAft>
              <a:buClr>
                <a:schemeClr val="accent1"/>
              </a:buClr>
              <a:buFont typeface="+mj-lt"/>
              <a:buAutoNum type="arabicPeriod"/>
              <a:defRPr sz="1800">
                <a:solidFill>
                  <a:schemeClr val="tx1"/>
                </a:solidFill>
                <a:latin typeface="+mn-lt"/>
                <a:ea typeface="+mn-ea"/>
              </a:defRPr>
            </a:lvl6pPr>
            <a:lvl7pPr marL="540000" indent="-270000" algn="l" rtl="0" eaLnBrk="1" fontAlgn="base" hangingPunct="1">
              <a:spcBef>
                <a:spcPct val="0"/>
              </a:spcBef>
              <a:spcAft>
                <a:spcPts val="600"/>
              </a:spcAft>
              <a:buClr>
                <a:schemeClr val="accent1"/>
              </a:buClr>
              <a:buFont typeface="+mj-lt"/>
              <a:buAutoNum type="alphaLcPeriod"/>
              <a:defRPr sz="1800">
                <a:solidFill>
                  <a:schemeClr val="tx1"/>
                </a:solidFill>
                <a:latin typeface="+mn-lt"/>
                <a:ea typeface="+mn-ea"/>
              </a:defRPr>
            </a:lvl7pPr>
            <a:lvl8pPr marL="810000" indent="-270000" algn="l" rtl="0" eaLnBrk="1" fontAlgn="base" hangingPunct="1">
              <a:spcBef>
                <a:spcPct val="0"/>
              </a:spcBef>
              <a:spcAft>
                <a:spcPts val="600"/>
              </a:spcAft>
              <a:buClr>
                <a:schemeClr val="accent1"/>
              </a:buClr>
              <a:buFont typeface="+mj-lt"/>
              <a:buAutoNum type="romanLcPeriod"/>
              <a:defRPr sz="18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2400">
                <a:solidFill>
                  <a:schemeClr val="accent2"/>
                </a:solidFill>
                <a:latin typeface="+mn-lt"/>
                <a:ea typeface="+mn-ea"/>
              </a:defRPr>
            </a:lvl9pPr>
          </a:lstStyle>
          <a:p>
            <a:pPr>
              <a:tabLst>
                <a:tab pos="989013" algn="l"/>
              </a:tabLst>
            </a:pPr>
            <a:r>
              <a:rPr lang="fr-FR" sz="1100" b="0" dirty="0"/>
              <a:t>| February 12, 2025 </a:t>
            </a:r>
          </a:p>
        </p:txBody>
      </p:sp>
      <p:sp>
        <p:nvSpPr>
          <p:cNvPr id="2" name="Title 1">
            <a:extLst>
              <a:ext uri="{FF2B5EF4-FFF2-40B4-BE49-F238E27FC236}">
                <a16:creationId xmlns:a16="http://schemas.microsoft.com/office/drawing/2014/main" id="{0C42D6E2-11EF-CD06-E8DE-4D51093822E4}"/>
              </a:ext>
            </a:extLst>
          </p:cNvPr>
          <p:cNvSpPr txBox="1">
            <a:spLocks/>
          </p:cNvSpPr>
          <p:nvPr/>
        </p:nvSpPr>
        <p:spPr bwMode="auto">
          <a:xfrm>
            <a:off x="431801" y="361387"/>
            <a:ext cx="828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100" b="1">
                <a:solidFill>
                  <a:srgbClr val="0079C1"/>
                </a:solidFill>
                <a:latin typeface="Arial" charset="0"/>
                <a:ea typeface="ＭＳ Ｐゴシック" pitchFamily="48" charset="-128"/>
              </a:defRPr>
            </a:lvl2pPr>
            <a:lvl3pPr algn="l" rtl="0" eaLnBrk="1" fontAlgn="base" hangingPunct="1">
              <a:spcBef>
                <a:spcPct val="0"/>
              </a:spcBef>
              <a:spcAft>
                <a:spcPct val="0"/>
              </a:spcAft>
              <a:defRPr sz="2100" b="1">
                <a:solidFill>
                  <a:srgbClr val="0079C1"/>
                </a:solidFill>
                <a:latin typeface="Arial" charset="0"/>
                <a:ea typeface="ＭＳ Ｐゴシック" pitchFamily="48" charset="-128"/>
              </a:defRPr>
            </a:lvl3pPr>
            <a:lvl4pPr algn="l" rtl="0" eaLnBrk="1" fontAlgn="base" hangingPunct="1">
              <a:spcBef>
                <a:spcPct val="0"/>
              </a:spcBef>
              <a:spcAft>
                <a:spcPct val="0"/>
              </a:spcAft>
              <a:defRPr sz="2100" b="1">
                <a:solidFill>
                  <a:srgbClr val="0079C1"/>
                </a:solidFill>
                <a:latin typeface="Arial" charset="0"/>
                <a:ea typeface="ＭＳ Ｐゴシック" pitchFamily="48" charset="-128"/>
              </a:defRPr>
            </a:lvl4pPr>
            <a:lvl5pPr algn="l" rtl="0" eaLnBrk="1" fontAlgn="base" hangingPunct="1">
              <a:spcBef>
                <a:spcPct val="0"/>
              </a:spcBef>
              <a:spcAft>
                <a:spcPct val="0"/>
              </a:spcAft>
              <a:defRPr sz="2100" b="1">
                <a:solidFill>
                  <a:srgbClr val="0079C1"/>
                </a:solidFill>
                <a:latin typeface="Arial" charset="0"/>
                <a:ea typeface="ＭＳ Ｐゴシック" pitchFamily="48" charset="-128"/>
              </a:defRPr>
            </a:lvl5pPr>
            <a:lvl6pPr marL="342866" algn="l" rtl="0" eaLnBrk="1" fontAlgn="base" hangingPunct="1">
              <a:spcBef>
                <a:spcPct val="0"/>
              </a:spcBef>
              <a:spcAft>
                <a:spcPct val="0"/>
              </a:spcAft>
              <a:defRPr sz="2100" b="1">
                <a:solidFill>
                  <a:srgbClr val="0079C1"/>
                </a:solidFill>
                <a:latin typeface="Arial" charset="0"/>
                <a:ea typeface="ＭＳ Ｐゴシック" pitchFamily="48" charset="-128"/>
              </a:defRPr>
            </a:lvl6pPr>
            <a:lvl7pPr marL="685732" algn="l" rtl="0" eaLnBrk="1" fontAlgn="base" hangingPunct="1">
              <a:spcBef>
                <a:spcPct val="0"/>
              </a:spcBef>
              <a:spcAft>
                <a:spcPct val="0"/>
              </a:spcAft>
              <a:defRPr sz="2100" b="1">
                <a:solidFill>
                  <a:srgbClr val="0079C1"/>
                </a:solidFill>
                <a:latin typeface="Arial" charset="0"/>
                <a:ea typeface="ＭＳ Ｐゴシック" pitchFamily="48" charset="-128"/>
              </a:defRPr>
            </a:lvl7pPr>
            <a:lvl8pPr marL="1028598" algn="l" rtl="0" eaLnBrk="1" fontAlgn="base" hangingPunct="1">
              <a:spcBef>
                <a:spcPct val="0"/>
              </a:spcBef>
              <a:spcAft>
                <a:spcPct val="0"/>
              </a:spcAft>
              <a:defRPr sz="2100" b="1">
                <a:solidFill>
                  <a:srgbClr val="0079C1"/>
                </a:solidFill>
                <a:latin typeface="Arial" charset="0"/>
                <a:ea typeface="ＭＳ Ｐゴシック" pitchFamily="48" charset="-128"/>
              </a:defRPr>
            </a:lvl8pPr>
            <a:lvl9pPr marL="1371464" algn="l" rtl="0" eaLnBrk="1" fontAlgn="base" hangingPunct="1">
              <a:spcBef>
                <a:spcPct val="0"/>
              </a:spcBef>
              <a:spcAft>
                <a:spcPct val="0"/>
              </a:spcAft>
              <a:defRPr sz="2100" b="1">
                <a:solidFill>
                  <a:srgbClr val="0079C1"/>
                </a:solidFill>
                <a:latin typeface="Arial" charset="0"/>
                <a:ea typeface="ＭＳ Ｐゴシック" pitchFamily="48" charset="-128"/>
              </a:defRPr>
            </a:lvl9pPr>
          </a:lstStyle>
          <a:p>
            <a:pPr>
              <a:buClrTx/>
            </a:pPr>
            <a:r>
              <a:rPr lang="en-GB" dirty="0">
                <a:solidFill>
                  <a:schemeClr val="bg1"/>
                </a:solidFill>
              </a:rPr>
              <a:t>Project Overview</a:t>
            </a:r>
          </a:p>
          <a:p>
            <a:pPr>
              <a:buClrTx/>
            </a:pPr>
            <a:r>
              <a:rPr lang="en-GB" sz="2000" b="0" i="1" dirty="0">
                <a:solidFill>
                  <a:schemeClr val="bg1"/>
                </a:solidFill>
              </a:rPr>
              <a:t>Existing Conditions</a:t>
            </a:r>
            <a:endParaRPr lang="en-GB" sz="2000" b="0" i="1" dirty="0"/>
          </a:p>
        </p:txBody>
      </p:sp>
    </p:spTree>
    <p:extLst>
      <p:ext uri="{BB962C8B-B14F-4D97-AF65-F5344CB8AC3E}">
        <p14:creationId xmlns:p14="http://schemas.microsoft.com/office/powerpoint/2010/main" val="1348448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D6E5B8-2D46-4772-BC96-87C1BC95F353}"/>
              </a:ext>
            </a:extLst>
          </p:cNvPr>
          <p:cNvPicPr>
            <a:picLocks noChangeAspect="1"/>
          </p:cNvPicPr>
          <p:nvPr/>
        </p:nvPicPr>
        <p:blipFill>
          <a:blip r:embed="rId4"/>
          <a:srcRect/>
          <a:stretch/>
        </p:blipFill>
        <p:spPr>
          <a:xfrm>
            <a:off x="642341" y="2379226"/>
            <a:ext cx="3367031" cy="2525273"/>
          </a:xfrm>
          <a:prstGeom prst="rect">
            <a:avLst/>
          </a:prstGeom>
        </p:spPr>
      </p:pic>
      <p:sp>
        <p:nvSpPr>
          <p:cNvPr id="4" name="TextBox 3">
            <a:extLst>
              <a:ext uri="{FF2B5EF4-FFF2-40B4-BE49-F238E27FC236}">
                <a16:creationId xmlns:a16="http://schemas.microsoft.com/office/drawing/2014/main" id="{B2EF7D2A-4ABC-414F-A80A-13F59065C75B}"/>
              </a:ext>
            </a:extLst>
          </p:cNvPr>
          <p:cNvSpPr txBox="1"/>
          <p:nvPr/>
        </p:nvSpPr>
        <p:spPr bwMode="auto">
          <a:xfrm>
            <a:off x="5525638" y="5726208"/>
            <a:ext cx="241386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900" b="0" i="1" dirty="0">
                <a:solidFill>
                  <a:schemeClr val="tx1"/>
                </a:solidFill>
              </a:rPr>
              <a:t>Example of double circuit structure</a:t>
            </a:r>
            <a:endParaRPr lang="en-US" sz="900" dirty="0">
              <a:solidFill>
                <a:schemeClr val="tx1"/>
              </a:solidFill>
              <a:cs typeface="Arial"/>
            </a:endParaRPr>
          </a:p>
        </p:txBody>
      </p:sp>
      <p:sp>
        <p:nvSpPr>
          <p:cNvPr id="7" name="TextBox 6">
            <a:extLst>
              <a:ext uri="{FF2B5EF4-FFF2-40B4-BE49-F238E27FC236}">
                <a16:creationId xmlns:a16="http://schemas.microsoft.com/office/drawing/2014/main" id="{C11F191E-466C-4AF2-A176-01AB2C790C4A}"/>
              </a:ext>
            </a:extLst>
          </p:cNvPr>
          <p:cNvSpPr txBox="1"/>
          <p:nvPr/>
        </p:nvSpPr>
        <p:spPr bwMode="auto">
          <a:xfrm>
            <a:off x="1106082" y="5109982"/>
            <a:ext cx="243954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900" b="0" i="1" dirty="0">
                <a:solidFill>
                  <a:schemeClr val="tx1"/>
                </a:solidFill>
              </a:rPr>
              <a:t>Typical E5/F6 lattice tower structure </a:t>
            </a:r>
            <a:endParaRPr lang="en-US" dirty="0">
              <a:solidFill>
                <a:schemeClr val="tx1"/>
              </a:solidFill>
            </a:endParaRPr>
          </a:p>
        </p:txBody>
      </p:sp>
      <p:pic>
        <p:nvPicPr>
          <p:cNvPr id="6" name="Picture 5" descr="Train tracks with trees on either side&#10;&#10;Description automatically generated with low confidence">
            <a:extLst>
              <a:ext uri="{FF2B5EF4-FFF2-40B4-BE49-F238E27FC236}">
                <a16:creationId xmlns:a16="http://schemas.microsoft.com/office/drawing/2014/main" id="{EB4D2FE7-0EB5-4D9C-A62F-7AEEDB05A5A2}"/>
              </a:ext>
            </a:extLst>
          </p:cNvPr>
          <p:cNvPicPr>
            <a:picLocks noChangeAspect="1"/>
          </p:cNvPicPr>
          <p:nvPr/>
        </p:nvPicPr>
        <p:blipFill>
          <a:blip r:embed="rId5"/>
          <a:stretch>
            <a:fillRect/>
          </a:stretch>
        </p:blipFill>
        <p:spPr>
          <a:xfrm>
            <a:off x="4487134" y="1683183"/>
            <a:ext cx="4264947" cy="3919090"/>
          </a:xfrm>
          <a:prstGeom prst="rect">
            <a:avLst/>
          </a:prstGeom>
        </p:spPr>
      </p:pic>
      <p:pic>
        <p:nvPicPr>
          <p:cNvPr id="11" name="Picture 2">
            <a:extLst>
              <a:ext uri="{FF2B5EF4-FFF2-40B4-BE49-F238E27FC236}">
                <a16:creationId xmlns:a16="http://schemas.microsoft.com/office/drawing/2014/main" id="{7178970D-C300-1986-0328-B76BE22540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5087"/>
            <a:ext cx="9144000" cy="121126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14ECDF16-EF0D-3D87-2568-D75D7138A599}"/>
              </a:ext>
            </a:extLst>
          </p:cNvPr>
          <p:cNvSpPr txBox="1">
            <a:spLocks/>
          </p:cNvSpPr>
          <p:nvPr/>
        </p:nvSpPr>
        <p:spPr bwMode="auto">
          <a:xfrm>
            <a:off x="431801" y="361387"/>
            <a:ext cx="828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100" b="1">
                <a:solidFill>
                  <a:srgbClr val="0079C1"/>
                </a:solidFill>
                <a:latin typeface="Arial" charset="0"/>
                <a:ea typeface="ＭＳ Ｐゴシック" pitchFamily="48" charset="-128"/>
              </a:defRPr>
            </a:lvl2pPr>
            <a:lvl3pPr algn="l" rtl="0" eaLnBrk="1" fontAlgn="base" hangingPunct="1">
              <a:spcBef>
                <a:spcPct val="0"/>
              </a:spcBef>
              <a:spcAft>
                <a:spcPct val="0"/>
              </a:spcAft>
              <a:defRPr sz="2100" b="1">
                <a:solidFill>
                  <a:srgbClr val="0079C1"/>
                </a:solidFill>
                <a:latin typeface="Arial" charset="0"/>
                <a:ea typeface="ＭＳ Ｐゴシック" pitchFamily="48" charset="-128"/>
              </a:defRPr>
            </a:lvl3pPr>
            <a:lvl4pPr algn="l" rtl="0" eaLnBrk="1" fontAlgn="base" hangingPunct="1">
              <a:spcBef>
                <a:spcPct val="0"/>
              </a:spcBef>
              <a:spcAft>
                <a:spcPct val="0"/>
              </a:spcAft>
              <a:defRPr sz="2100" b="1">
                <a:solidFill>
                  <a:srgbClr val="0079C1"/>
                </a:solidFill>
                <a:latin typeface="Arial" charset="0"/>
                <a:ea typeface="ＭＳ Ｐゴシック" pitchFamily="48" charset="-128"/>
              </a:defRPr>
            </a:lvl4pPr>
            <a:lvl5pPr algn="l" rtl="0" eaLnBrk="1" fontAlgn="base" hangingPunct="1">
              <a:spcBef>
                <a:spcPct val="0"/>
              </a:spcBef>
              <a:spcAft>
                <a:spcPct val="0"/>
              </a:spcAft>
              <a:defRPr sz="2100" b="1">
                <a:solidFill>
                  <a:srgbClr val="0079C1"/>
                </a:solidFill>
                <a:latin typeface="Arial" charset="0"/>
                <a:ea typeface="ＭＳ Ｐゴシック" pitchFamily="48" charset="-128"/>
              </a:defRPr>
            </a:lvl5pPr>
            <a:lvl6pPr marL="342866" algn="l" rtl="0" eaLnBrk="1" fontAlgn="base" hangingPunct="1">
              <a:spcBef>
                <a:spcPct val="0"/>
              </a:spcBef>
              <a:spcAft>
                <a:spcPct val="0"/>
              </a:spcAft>
              <a:defRPr sz="2100" b="1">
                <a:solidFill>
                  <a:srgbClr val="0079C1"/>
                </a:solidFill>
                <a:latin typeface="Arial" charset="0"/>
                <a:ea typeface="ＭＳ Ｐゴシック" pitchFamily="48" charset="-128"/>
              </a:defRPr>
            </a:lvl6pPr>
            <a:lvl7pPr marL="685732" algn="l" rtl="0" eaLnBrk="1" fontAlgn="base" hangingPunct="1">
              <a:spcBef>
                <a:spcPct val="0"/>
              </a:spcBef>
              <a:spcAft>
                <a:spcPct val="0"/>
              </a:spcAft>
              <a:defRPr sz="2100" b="1">
                <a:solidFill>
                  <a:srgbClr val="0079C1"/>
                </a:solidFill>
                <a:latin typeface="Arial" charset="0"/>
                <a:ea typeface="ＭＳ Ｐゴシック" pitchFamily="48" charset="-128"/>
              </a:defRPr>
            </a:lvl7pPr>
            <a:lvl8pPr marL="1028598" algn="l" rtl="0" eaLnBrk="1" fontAlgn="base" hangingPunct="1">
              <a:spcBef>
                <a:spcPct val="0"/>
              </a:spcBef>
              <a:spcAft>
                <a:spcPct val="0"/>
              </a:spcAft>
              <a:defRPr sz="2100" b="1">
                <a:solidFill>
                  <a:srgbClr val="0079C1"/>
                </a:solidFill>
                <a:latin typeface="Arial" charset="0"/>
                <a:ea typeface="ＭＳ Ｐゴシック" pitchFamily="48" charset="-128"/>
              </a:defRPr>
            </a:lvl8pPr>
            <a:lvl9pPr marL="1371464" algn="l" rtl="0" eaLnBrk="1" fontAlgn="base" hangingPunct="1">
              <a:spcBef>
                <a:spcPct val="0"/>
              </a:spcBef>
              <a:spcAft>
                <a:spcPct val="0"/>
              </a:spcAft>
              <a:defRPr sz="2100" b="1">
                <a:solidFill>
                  <a:srgbClr val="0079C1"/>
                </a:solidFill>
                <a:latin typeface="Arial" charset="0"/>
                <a:ea typeface="ＭＳ Ｐゴシック" pitchFamily="48" charset="-128"/>
              </a:defRPr>
            </a:lvl9pPr>
          </a:lstStyle>
          <a:p>
            <a:pPr>
              <a:buClrTx/>
            </a:pPr>
            <a:r>
              <a:rPr lang="en-GB" dirty="0">
                <a:solidFill>
                  <a:schemeClr val="bg1"/>
                </a:solidFill>
              </a:rPr>
              <a:t>Project Overview</a:t>
            </a:r>
          </a:p>
          <a:p>
            <a:pPr>
              <a:buClrTx/>
            </a:pPr>
            <a:r>
              <a:rPr lang="en-GB" sz="2000" b="0" i="1" dirty="0">
                <a:solidFill>
                  <a:schemeClr val="bg1"/>
                </a:solidFill>
              </a:rPr>
              <a:t>Mainline Structure Example</a:t>
            </a:r>
            <a:endParaRPr lang="en-GB" sz="2000" b="0" i="1" dirty="0"/>
          </a:p>
        </p:txBody>
      </p:sp>
      <p:sp>
        <p:nvSpPr>
          <p:cNvPr id="2" name="Footer Placeholder 2">
            <a:extLst>
              <a:ext uri="{FF2B5EF4-FFF2-40B4-BE49-F238E27FC236}">
                <a16:creationId xmlns:a16="http://schemas.microsoft.com/office/drawing/2014/main" id="{8C1D4783-3BFE-9F9B-AE8F-BF2F0B79DE91}"/>
              </a:ext>
            </a:extLst>
          </p:cNvPr>
          <p:cNvSpPr txBox="1">
            <a:spLocks/>
          </p:cNvSpPr>
          <p:nvPr/>
        </p:nvSpPr>
        <p:spPr>
          <a:xfrm>
            <a:off x="1251058" y="6301216"/>
            <a:ext cx="6547605" cy="161583"/>
          </a:xfrm>
          <a:prstGeom prst="rect">
            <a:avLst/>
          </a:prstGeom>
        </p:spPr>
        <p:txBody>
          <a:bodyPr lIns="91440" tIns="45720" rIns="91440" bIns="45720" anchor="t"/>
          <a:lstStyle>
            <a:defPPr>
              <a:defRPr lang="en-GB"/>
            </a:defPPr>
            <a:lvl1pPr marL="0" indent="0" algn="l" rtl="0" eaLnBrk="1" fontAlgn="base" hangingPunct="1">
              <a:spcBef>
                <a:spcPct val="0"/>
              </a:spcBef>
              <a:spcAft>
                <a:spcPts val="6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800">
                <a:solidFill>
                  <a:schemeClr val="tx1"/>
                </a:solidFill>
                <a:latin typeface="+mn-lt"/>
                <a:ea typeface="+mn-ea"/>
              </a:defRPr>
            </a:lvl2pPr>
            <a:lvl3pPr marL="27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3pPr>
            <a:lvl4pPr marL="54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4pPr>
            <a:lvl5pPr marL="81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5pPr>
            <a:lvl6pPr marL="0" indent="-270000" algn="l" rtl="0" eaLnBrk="1" fontAlgn="base" hangingPunct="1">
              <a:spcBef>
                <a:spcPct val="0"/>
              </a:spcBef>
              <a:spcAft>
                <a:spcPts val="600"/>
              </a:spcAft>
              <a:buClr>
                <a:schemeClr val="accent1"/>
              </a:buClr>
              <a:buFont typeface="+mj-lt"/>
              <a:buAutoNum type="arabicPeriod"/>
              <a:defRPr sz="1800">
                <a:solidFill>
                  <a:schemeClr val="tx1"/>
                </a:solidFill>
                <a:latin typeface="+mn-lt"/>
                <a:ea typeface="+mn-ea"/>
              </a:defRPr>
            </a:lvl6pPr>
            <a:lvl7pPr marL="540000" indent="-270000" algn="l" rtl="0" eaLnBrk="1" fontAlgn="base" hangingPunct="1">
              <a:spcBef>
                <a:spcPct val="0"/>
              </a:spcBef>
              <a:spcAft>
                <a:spcPts val="600"/>
              </a:spcAft>
              <a:buClr>
                <a:schemeClr val="accent1"/>
              </a:buClr>
              <a:buFont typeface="+mj-lt"/>
              <a:buAutoNum type="alphaLcPeriod"/>
              <a:defRPr sz="1800">
                <a:solidFill>
                  <a:schemeClr val="tx1"/>
                </a:solidFill>
                <a:latin typeface="+mn-lt"/>
                <a:ea typeface="+mn-ea"/>
              </a:defRPr>
            </a:lvl7pPr>
            <a:lvl8pPr marL="810000" indent="-270000" algn="l" rtl="0" eaLnBrk="1" fontAlgn="base" hangingPunct="1">
              <a:spcBef>
                <a:spcPct val="0"/>
              </a:spcBef>
              <a:spcAft>
                <a:spcPts val="600"/>
              </a:spcAft>
              <a:buClr>
                <a:schemeClr val="accent1"/>
              </a:buClr>
              <a:buFont typeface="+mj-lt"/>
              <a:buAutoNum type="romanLcPeriod"/>
              <a:defRPr sz="18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2400">
                <a:solidFill>
                  <a:schemeClr val="accent2"/>
                </a:solidFill>
                <a:latin typeface="+mn-lt"/>
                <a:ea typeface="+mn-ea"/>
              </a:defRPr>
            </a:lvl9pPr>
          </a:lstStyle>
          <a:p>
            <a:pPr>
              <a:tabLst>
                <a:tab pos="989013" algn="l"/>
              </a:tabLst>
            </a:pPr>
            <a:r>
              <a:rPr lang="fr-FR" sz="1100" b="0" dirty="0"/>
              <a:t>| February 12, 2025 </a:t>
            </a:r>
          </a:p>
        </p:txBody>
      </p:sp>
    </p:spTree>
    <p:extLst>
      <p:ext uri="{BB962C8B-B14F-4D97-AF65-F5344CB8AC3E}">
        <p14:creationId xmlns:p14="http://schemas.microsoft.com/office/powerpoint/2010/main" val="4251439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4BCEC5-BABF-5D82-9214-EB204956ED6B}"/>
              </a:ext>
            </a:extLst>
          </p:cNvPr>
          <p:cNvPicPr>
            <a:picLocks noChangeAspect="1"/>
          </p:cNvPicPr>
          <p:nvPr/>
        </p:nvPicPr>
        <p:blipFill>
          <a:blip r:embed="rId3"/>
          <a:stretch>
            <a:fillRect/>
          </a:stretch>
        </p:blipFill>
        <p:spPr>
          <a:xfrm>
            <a:off x="1563455" y="1336350"/>
            <a:ext cx="6017087" cy="4648200"/>
          </a:xfrm>
          <a:prstGeom prst="rect">
            <a:avLst/>
          </a:prstGeom>
          <a:noFill/>
        </p:spPr>
      </p:pic>
      <p:pic>
        <p:nvPicPr>
          <p:cNvPr id="8" name="Picture 2">
            <a:extLst>
              <a:ext uri="{FF2B5EF4-FFF2-40B4-BE49-F238E27FC236}">
                <a16:creationId xmlns:a16="http://schemas.microsoft.com/office/drawing/2014/main" id="{FFA8387D-0D5C-F4BA-5197-939B42E6AE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5087"/>
            <a:ext cx="9144000" cy="121126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EDDD03B2-FA9B-7A03-0D36-7F04AD1B728C}"/>
              </a:ext>
            </a:extLst>
          </p:cNvPr>
          <p:cNvSpPr txBox="1">
            <a:spLocks/>
          </p:cNvSpPr>
          <p:nvPr/>
        </p:nvSpPr>
        <p:spPr bwMode="auto">
          <a:xfrm>
            <a:off x="431801" y="361387"/>
            <a:ext cx="828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100" b="1">
                <a:solidFill>
                  <a:srgbClr val="0079C1"/>
                </a:solidFill>
                <a:latin typeface="Arial" charset="0"/>
                <a:ea typeface="ＭＳ Ｐゴシック" pitchFamily="48" charset="-128"/>
              </a:defRPr>
            </a:lvl2pPr>
            <a:lvl3pPr algn="l" rtl="0" eaLnBrk="1" fontAlgn="base" hangingPunct="1">
              <a:spcBef>
                <a:spcPct val="0"/>
              </a:spcBef>
              <a:spcAft>
                <a:spcPct val="0"/>
              </a:spcAft>
              <a:defRPr sz="2100" b="1">
                <a:solidFill>
                  <a:srgbClr val="0079C1"/>
                </a:solidFill>
                <a:latin typeface="Arial" charset="0"/>
                <a:ea typeface="ＭＳ Ｐゴシック" pitchFamily="48" charset="-128"/>
              </a:defRPr>
            </a:lvl3pPr>
            <a:lvl4pPr algn="l" rtl="0" eaLnBrk="1" fontAlgn="base" hangingPunct="1">
              <a:spcBef>
                <a:spcPct val="0"/>
              </a:spcBef>
              <a:spcAft>
                <a:spcPct val="0"/>
              </a:spcAft>
              <a:defRPr sz="2100" b="1">
                <a:solidFill>
                  <a:srgbClr val="0079C1"/>
                </a:solidFill>
                <a:latin typeface="Arial" charset="0"/>
                <a:ea typeface="ＭＳ Ｐゴシック" pitchFamily="48" charset="-128"/>
              </a:defRPr>
            </a:lvl4pPr>
            <a:lvl5pPr algn="l" rtl="0" eaLnBrk="1" fontAlgn="base" hangingPunct="1">
              <a:spcBef>
                <a:spcPct val="0"/>
              </a:spcBef>
              <a:spcAft>
                <a:spcPct val="0"/>
              </a:spcAft>
              <a:defRPr sz="2100" b="1">
                <a:solidFill>
                  <a:srgbClr val="0079C1"/>
                </a:solidFill>
                <a:latin typeface="Arial" charset="0"/>
                <a:ea typeface="ＭＳ Ｐゴシック" pitchFamily="48" charset="-128"/>
              </a:defRPr>
            </a:lvl5pPr>
            <a:lvl6pPr marL="342866" algn="l" rtl="0" eaLnBrk="1" fontAlgn="base" hangingPunct="1">
              <a:spcBef>
                <a:spcPct val="0"/>
              </a:spcBef>
              <a:spcAft>
                <a:spcPct val="0"/>
              </a:spcAft>
              <a:defRPr sz="2100" b="1">
                <a:solidFill>
                  <a:srgbClr val="0079C1"/>
                </a:solidFill>
                <a:latin typeface="Arial" charset="0"/>
                <a:ea typeface="ＭＳ Ｐゴシック" pitchFamily="48" charset="-128"/>
              </a:defRPr>
            </a:lvl6pPr>
            <a:lvl7pPr marL="685732" algn="l" rtl="0" eaLnBrk="1" fontAlgn="base" hangingPunct="1">
              <a:spcBef>
                <a:spcPct val="0"/>
              </a:spcBef>
              <a:spcAft>
                <a:spcPct val="0"/>
              </a:spcAft>
              <a:defRPr sz="2100" b="1">
                <a:solidFill>
                  <a:srgbClr val="0079C1"/>
                </a:solidFill>
                <a:latin typeface="Arial" charset="0"/>
                <a:ea typeface="ＭＳ Ｐゴシック" pitchFamily="48" charset="-128"/>
              </a:defRPr>
            </a:lvl7pPr>
            <a:lvl8pPr marL="1028598" algn="l" rtl="0" eaLnBrk="1" fontAlgn="base" hangingPunct="1">
              <a:spcBef>
                <a:spcPct val="0"/>
              </a:spcBef>
              <a:spcAft>
                <a:spcPct val="0"/>
              </a:spcAft>
              <a:defRPr sz="2100" b="1">
                <a:solidFill>
                  <a:srgbClr val="0079C1"/>
                </a:solidFill>
                <a:latin typeface="Arial" charset="0"/>
                <a:ea typeface="ＭＳ Ｐゴシック" pitchFamily="48" charset="-128"/>
              </a:defRPr>
            </a:lvl8pPr>
            <a:lvl9pPr marL="1371464" algn="l" rtl="0" eaLnBrk="1" fontAlgn="base" hangingPunct="1">
              <a:spcBef>
                <a:spcPct val="0"/>
              </a:spcBef>
              <a:spcAft>
                <a:spcPct val="0"/>
              </a:spcAft>
              <a:defRPr sz="2100" b="1">
                <a:solidFill>
                  <a:srgbClr val="0079C1"/>
                </a:solidFill>
                <a:latin typeface="Arial" charset="0"/>
                <a:ea typeface="ＭＳ Ｐゴシック" pitchFamily="48" charset="-128"/>
              </a:defRPr>
            </a:lvl9pPr>
          </a:lstStyle>
          <a:p>
            <a:pPr>
              <a:buClrTx/>
            </a:pPr>
            <a:r>
              <a:rPr lang="en-GB" dirty="0">
                <a:solidFill>
                  <a:schemeClr val="bg1"/>
                </a:solidFill>
              </a:rPr>
              <a:t>Project Overview</a:t>
            </a:r>
          </a:p>
          <a:p>
            <a:pPr>
              <a:buClrTx/>
            </a:pPr>
            <a:r>
              <a:rPr lang="en-GB" sz="2000" b="0" i="1" dirty="0">
                <a:solidFill>
                  <a:schemeClr val="bg1"/>
                </a:solidFill>
              </a:rPr>
              <a:t>Mainline Cross-Section</a:t>
            </a:r>
            <a:endParaRPr lang="en-GB" sz="2000" b="0" i="1" dirty="0"/>
          </a:p>
        </p:txBody>
      </p:sp>
      <p:sp>
        <p:nvSpPr>
          <p:cNvPr id="2" name="Footer Placeholder 2">
            <a:extLst>
              <a:ext uri="{FF2B5EF4-FFF2-40B4-BE49-F238E27FC236}">
                <a16:creationId xmlns:a16="http://schemas.microsoft.com/office/drawing/2014/main" id="{F67AA6D7-5390-F4A0-A648-5C66657FCB9B}"/>
              </a:ext>
            </a:extLst>
          </p:cNvPr>
          <p:cNvSpPr txBox="1">
            <a:spLocks/>
          </p:cNvSpPr>
          <p:nvPr/>
        </p:nvSpPr>
        <p:spPr>
          <a:xfrm>
            <a:off x="1251058" y="6301216"/>
            <a:ext cx="6547605" cy="161583"/>
          </a:xfrm>
          <a:prstGeom prst="rect">
            <a:avLst/>
          </a:prstGeom>
        </p:spPr>
        <p:txBody>
          <a:bodyPr lIns="91440" tIns="45720" rIns="91440" bIns="45720" anchor="t"/>
          <a:lstStyle>
            <a:defPPr>
              <a:defRPr lang="en-GB"/>
            </a:defPPr>
            <a:lvl1pPr marL="0" indent="0" algn="l" rtl="0" eaLnBrk="1" fontAlgn="base" hangingPunct="1">
              <a:spcBef>
                <a:spcPct val="0"/>
              </a:spcBef>
              <a:spcAft>
                <a:spcPts val="6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800">
                <a:solidFill>
                  <a:schemeClr val="tx1"/>
                </a:solidFill>
                <a:latin typeface="+mn-lt"/>
                <a:ea typeface="+mn-ea"/>
              </a:defRPr>
            </a:lvl2pPr>
            <a:lvl3pPr marL="27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3pPr>
            <a:lvl4pPr marL="54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4pPr>
            <a:lvl5pPr marL="81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5pPr>
            <a:lvl6pPr marL="0" indent="-270000" algn="l" rtl="0" eaLnBrk="1" fontAlgn="base" hangingPunct="1">
              <a:spcBef>
                <a:spcPct val="0"/>
              </a:spcBef>
              <a:spcAft>
                <a:spcPts val="600"/>
              </a:spcAft>
              <a:buClr>
                <a:schemeClr val="accent1"/>
              </a:buClr>
              <a:buFont typeface="+mj-lt"/>
              <a:buAutoNum type="arabicPeriod"/>
              <a:defRPr sz="1800">
                <a:solidFill>
                  <a:schemeClr val="tx1"/>
                </a:solidFill>
                <a:latin typeface="+mn-lt"/>
                <a:ea typeface="+mn-ea"/>
              </a:defRPr>
            </a:lvl6pPr>
            <a:lvl7pPr marL="540000" indent="-270000" algn="l" rtl="0" eaLnBrk="1" fontAlgn="base" hangingPunct="1">
              <a:spcBef>
                <a:spcPct val="0"/>
              </a:spcBef>
              <a:spcAft>
                <a:spcPts val="600"/>
              </a:spcAft>
              <a:buClr>
                <a:schemeClr val="accent1"/>
              </a:buClr>
              <a:buFont typeface="+mj-lt"/>
              <a:buAutoNum type="alphaLcPeriod"/>
              <a:defRPr sz="1800">
                <a:solidFill>
                  <a:schemeClr val="tx1"/>
                </a:solidFill>
                <a:latin typeface="+mn-lt"/>
                <a:ea typeface="+mn-ea"/>
              </a:defRPr>
            </a:lvl7pPr>
            <a:lvl8pPr marL="810000" indent="-270000" algn="l" rtl="0" eaLnBrk="1" fontAlgn="base" hangingPunct="1">
              <a:spcBef>
                <a:spcPct val="0"/>
              </a:spcBef>
              <a:spcAft>
                <a:spcPts val="600"/>
              </a:spcAft>
              <a:buClr>
                <a:schemeClr val="accent1"/>
              </a:buClr>
              <a:buFont typeface="+mj-lt"/>
              <a:buAutoNum type="romanLcPeriod"/>
              <a:defRPr sz="18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2400">
                <a:solidFill>
                  <a:schemeClr val="accent2"/>
                </a:solidFill>
                <a:latin typeface="+mn-lt"/>
                <a:ea typeface="+mn-ea"/>
              </a:defRPr>
            </a:lvl9pPr>
          </a:lstStyle>
          <a:p>
            <a:pPr>
              <a:tabLst>
                <a:tab pos="989013" algn="l"/>
              </a:tabLst>
            </a:pPr>
            <a:r>
              <a:rPr lang="fr-FR" sz="1100" b="0" dirty="0"/>
              <a:t>| February 12, 2025 </a:t>
            </a:r>
          </a:p>
        </p:txBody>
      </p:sp>
    </p:spTree>
    <p:extLst>
      <p:ext uri="{BB962C8B-B14F-4D97-AF65-F5344CB8AC3E}">
        <p14:creationId xmlns:p14="http://schemas.microsoft.com/office/powerpoint/2010/main" val="2755492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US PPT 2018 4x3">
  <a:themeElements>
    <a:clrScheme name="Custom 6">
      <a:dk1>
        <a:srgbClr val="55555A"/>
      </a:dk1>
      <a:lt1>
        <a:srgbClr val="FFFFFF"/>
      </a:lt1>
      <a:dk2>
        <a:srgbClr val="808083"/>
      </a:dk2>
      <a:lt2>
        <a:srgbClr val="AAAAAC"/>
      </a:lt2>
      <a:accent1>
        <a:srgbClr val="00148C"/>
      </a:accent1>
      <a:accent2>
        <a:srgbClr val="00BEB4"/>
      </a:accent2>
      <a:accent3>
        <a:srgbClr val="FA4616"/>
      </a:accent3>
      <a:accent4>
        <a:srgbClr val="500A78"/>
      </a:accent4>
      <a:accent5>
        <a:srgbClr val="C800A1"/>
      </a:accent5>
      <a:accent6>
        <a:srgbClr val="FFB45A"/>
      </a:accent6>
      <a:hlink>
        <a:srgbClr val="00148C"/>
      </a:hlink>
      <a:folHlink>
        <a:srgbClr val="00148C"/>
      </a:folHlink>
    </a:clrScheme>
    <a:fontScheme name="NG Phot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34" tIns="45718" rIns="91434" bIns="45718" numCol="1" rtlCol="0" anchor="t" anchorCtr="0" compatLnSpc="1">
        <a:prstTxWarp prst="textNoShape">
          <a:avLst/>
        </a:prstTxWarp>
      </a:bodyPr>
      <a:lstStyle>
        <a:defPPr algn="l">
          <a:spcAft>
            <a:spcPts val="450"/>
          </a:spcAft>
          <a:defRPr sz="1800" dirty="0" err="1">
            <a:solidFill>
              <a:schemeClr val="bg1"/>
            </a:solidFill>
            <a:latin typeface="+mn-lt"/>
            <a:cs typeface="Aria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rgbClr val="0079C1"/>
            </a:solidFill>
            <a:effectLst/>
            <a:latin typeface="Arial" charset="0"/>
            <a:ea typeface="ＭＳ Ｐゴシック" pitchFamily="48" charset="-128"/>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0" tIns="0" rIns="0" bIns="0" numCol="1" rtlCol="0" anchor="t" anchorCtr="0" compatLnSpc="1">
        <a:prstTxWarp prst="textNoShape">
          <a:avLst/>
        </a:prstTxWarp>
        <a:spAutoFit/>
      </a:bodyPr>
      <a:lstStyle>
        <a:defPPr algn="l">
          <a:spcAft>
            <a:spcPts val="600"/>
          </a:spcAft>
          <a:buClr>
            <a:schemeClr val="tx1"/>
          </a:buClr>
          <a:defRPr sz="1800" b="0" kern="0" dirty="0" err="1" smtClean="0">
            <a:solidFill>
              <a:schemeClr val="tx1"/>
            </a:solidFill>
            <a:latin typeface="+mn-lt"/>
            <a:ea typeface="+mn-ea"/>
          </a:defRPr>
        </a:defPPr>
      </a:lstStyle>
    </a:txDef>
  </a:objectDefaults>
  <a:extraClrSchemeLst>
    <a:extraClrScheme>
      <a:clrScheme name="NG Photo 1">
        <a:dk1>
          <a:srgbClr val="000000"/>
        </a:dk1>
        <a:lt1>
          <a:srgbClr val="FFFFFF"/>
        </a:lt1>
        <a:dk2>
          <a:srgbClr val="000000"/>
        </a:dk2>
        <a:lt2>
          <a:srgbClr val="808080"/>
        </a:lt2>
        <a:accent1>
          <a:srgbClr val="00AED9"/>
        </a:accent1>
        <a:accent2>
          <a:srgbClr val="52DA3F"/>
        </a:accent2>
        <a:accent3>
          <a:srgbClr val="FFFFFF"/>
        </a:accent3>
        <a:accent4>
          <a:srgbClr val="000000"/>
        </a:accent4>
        <a:accent5>
          <a:srgbClr val="AAD3E9"/>
        </a:accent5>
        <a:accent6>
          <a:srgbClr val="49C538"/>
        </a:accent6>
        <a:hlink>
          <a:srgbClr val="FF7800"/>
        </a:hlink>
        <a:folHlink>
          <a:srgbClr val="00B090"/>
        </a:folHlink>
      </a:clrScheme>
      <a:clrMap bg1="lt1" tx1="dk1" bg2="lt2" tx2="dk2" accent1="accent1" accent2="accent2" accent3="accent3" accent4="accent4" accent5="accent5" accent6="accent6" hlink="hlink" folHlink="folHlink"/>
    </a:extraClrScheme>
  </a:extraClrSchemeLst>
  <a:custClrLst>
    <a:custClr name="Core Blue">
      <a:srgbClr val="00148C"/>
    </a:custClr>
    <a:custClr name="Light Blue">
      <a:srgbClr val="00AFF0"/>
    </a:custClr>
    <a:custClr name="Green">
      <a:srgbClr val="3CE12D"/>
    </a:custClr>
    <a:custClr name="Red">
      <a:srgbClr val="F53C32"/>
    </a:custClr>
    <a:custClr name="Yellow">
      <a:srgbClr val="FADC00"/>
    </a:custClr>
    <a:custClr name="Dark grey">
      <a:srgbClr val="55555A"/>
    </a:custClr>
    <a:custClr name="Blue">
      <a:srgbClr val="009DDC"/>
    </a:custClr>
    <a:custClr name="Teal">
      <a:srgbClr val="00BEB4"/>
    </a:custClr>
    <a:custClr name="Purple">
      <a:srgbClr val="500A78"/>
    </a:custClr>
    <a:custClr name="Magenta">
      <a:srgbClr val="C800A1"/>
    </a:custClr>
    <a:custClr name="Lilac">
      <a:srgbClr val="AF96DC"/>
    </a:custClr>
    <a:custClr name="Orange">
      <a:srgbClr val="FA4616"/>
    </a:custClr>
    <a:custClr name="Mid Blue">
      <a:srgbClr val="0073CD"/>
    </a:custClr>
    <a:custClr name="Soft orange">
      <a:srgbClr val="FFB45A"/>
    </a:custClr>
    <a:custClr name="Mid green">
      <a:srgbClr val="78A22F"/>
    </a:custClr>
  </a:custClrLst>
  <a:extLst>
    <a:ext uri="{05A4C25C-085E-4340-85A3-A5531E510DB2}">
      <thm15:themeFamily xmlns:thm15="http://schemas.microsoft.com/office/thememl/2012/main" name="Presentation1" id="{9E405E24-4D8F-45E9-B7C1-DE8CFE413F7C}" vid="{32376E27-65FC-4E1F-8C9A-962F9B38E9F9}"/>
    </a:ext>
  </a:extLst>
</a:theme>
</file>

<file path=ppt/theme/theme2.xml><?xml version="1.0" encoding="utf-8"?>
<a:theme xmlns:a="http://schemas.openxmlformats.org/drawingml/2006/main" name="US NG 2018 PPT Tempalte 16x9">
  <a:themeElements>
    <a:clrScheme name="Custom 8">
      <a:dk1>
        <a:srgbClr val="55555A"/>
      </a:dk1>
      <a:lt1>
        <a:srgbClr val="FFFFFF"/>
      </a:lt1>
      <a:dk2>
        <a:srgbClr val="808083"/>
      </a:dk2>
      <a:lt2>
        <a:srgbClr val="AAAAAC"/>
      </a:lt2>
      <a:accent1>
        <a:srgbClr val="00148C"/>
      </a:accent1>
      <a:accent2>
        <a:srgbClr val="00BEB4"/>
      </a:accent2>
      <a:accent3>
        <a:srgbClr val="FA4616"/>
      </a:accent3>
      <a:accent4>
        <a:srgbClr val="500A78"/>
      </a:accent4>
      <a:accent5>
        <a:srgbClr val="C800A1"/>
      </a:accent5>
      <a:accent6>
        <a:srgbClr val="FFB45A"/>
      </a:accent6>
      <a:hlink>
        <a:srgbClr val="00148C"/>
      </a:hlink>
      <a:folHlink>
        <a:srgbClr val="00148C"/>
      </a:folHlink>
    </a:clrScheme>
    <a:fontScheme name="NG Phot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34" tIns="45718" rIns="91434" bIns="45718" numCol="1" rtlCol="0" anchor="t" anchorCtr="0" compatLnSpc="1">
        <a:prstTxWarp prst="textNoShape">
          <a:avLst/>
        </a:prstTxWarp>
      </a:bodyPr>
      <a:lstStyle>
        <a:defPPr algn="l">
          <a:spcAft>
            <a:spcPts val="450"/>
          </a:spcAft>
          <a:defRPr sz="1800" dirty="0" err="1">
            <a:solidFill>
              <a:schemeClr val="bg1"/>
            </a:solidFill>
            <a:latin typeface="+mn-lt"/>
            <a:cs typeface="Aria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rgbClr val="0079C1"/>
            </a:solidFill>
            <a:effectLst/>
            <a:latin typeface="Arial" charset="0"/>
            <a:ea typeface="ＭＳ Ｐゴシック" pitchFamily="48" charset="-128"/>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0" tIns="0" rIns="0" bIns="0" numCol="1" rtlCol="0" anchor="t" anchorCtr="0" compatLnSpc="1">
        <a:prstTxWarp prst="textNoShape">
          <a:avLst/>
        </a:prstTxWarp>
        <a:spAutoFit/>
      </a:bodyPr>
      <a:lstStyle>
        <a:defPPr algn="l">
          <a:spcAft>
            <a:spcPts val="600"/>
          </a:spcAft>
          <a:buClr>
            <a:schemeClr val="tx1"/>
          </a:buClr>
          <a:defRPr sz="1800" b="0" kern="0" dirty="0" err="1" smtClean="0">
            <a:solidFill>
              <a:schemeClr val="tx1"/>
            </a:solidFill>
            <a:latin typeface="+mn-lt"/>
            <a:ea typeface="+mn-ea"/>
          </a:defRPr>
        </a:defPPr>
      </a:lstStyle>
    </a:txDef>
  </a:objectDefaults>
  <a:extraClrSchemeLst>
    <a:extraClrScheme>
      <a:clrScheme name="NG Photo 1">
        <a:dk1>
          <a:srgbClr val="000000"/>
        </a:dk1>
        <a:lt1>
          <a:srgbClr val="FFFFFF"/>
        </a:lt1>
        <a:dk2>
          <a:srgbClr val="000000"/>
        </a:dk2>
        <a:lt2>
          <a:srgbClr val="808080"/>
        </a:lt2>
        <a:accent1>
          <a:srgbClr val="00AED9"/>
        </a:accent1>
        <a:accent2>
          <a:srgbClr val="52DA3F"/>
        </a:accent2>
        <a:accent3>
          <a:srgbClr val="FFFFFF"/>
        </a:accent3>
        <a:accent4>
          <a:srgbClr val="000000"/>
        </a:accent4>
        <a:accent5>
          <a:srgbClr val="AAD3E9"/>
        </a:accent5>
        <a:accent6>
          <a:srgbClr val="49C538"/>
        </a:accent6>
        <a:hlink>
          <a:srgbClr val="FF7800"/>
        </a:hlink>
        <a:folHlink>
          <a:srgbClr val="00B090"/>
        </a:folHlink>
      </a:clrScheme>
      <a:clrMap bg1="lt1" tx1="dk1" bg2="lt2" tx2="dk2" accent1="accent1" accent2="accent2" accent3="accent3" accent4="accent4" accent5="accent5" accent6="accent6" hlink="hlink" folHlink="folHlink"/>
    </a:extraClrScheme>
  </a:extraClrSchemeLst>
  <a:custClrLst>
    <a:custClr name="Core Blue">
      <a:srgbClr val="00148C"/>
    </a:custClr>
    <a:custClr name="Light Blue">
      <a:srgbClr val="00AFF0"/>
    </a:custClr>
    <a:custClr name="Green">
      <a:srgbClr val="3CE12D"/>
    </a:custClr>
    <a:custClr name="Red">
      <a:srgbClr val="F53C32"/>
    </a:custClr>
    <a:custClr name="Yellow">
      <a:srgbClr val="FADC00"/>
    </a:custClr>
    <a:custClr name="Dark grey">
      <a:srgbClr val="55555A"/>
    </a:custClr>
    <a:custClr name="Blue">
      <a:srgbClr val="009DDC"/>
    </a:custClr>
    <a:custClr name="Teal">
      <a:srgbClr val="00BEB4"/>
    </a:custClr>
    <a:custClr name="Purple">
      <a:srgbClr val="500A78"/>
    </a:custClr>
    <a:custClr name="Magenta">
      <a:srgbClr val="C800A1"/>
    </a:custClr>
    <a:custClr name="Lilac">
      <a:srgbClr val="AF96DC"/>
    </a:custClr>
    <a:custClr name="Orange">
      <a:srgbClr val="FA4616"/>
    </a:custClr>
    <a:custClr name="Mid Blue">
      <a:srgbClr val="0073CD"/>
    </a:custClr>
    <a:custClr name="Soft orange">
      <a:srgbClr val="FFB45A"/>
    </a:custClr>
    <a:custClr name="Mid green">
      <a:srgbClr val="78A22F"/>
    </a:custClr>
  </a:custClrLst>
  <a:extLst>
    <a:ext uri="{05A4C25C-085E-4340-85A3-A5531E510DB2}">
      <thm15:themeFamily xmlns:thm15="http://schemas.microsoft.com/office/thememl/2012/main" name="widescreen template.potx" id="{61C250CD-5C13-41ED-B90E-0C203EF763D9}" vid="{A25D13F9-6ED1-4EB6-95D4-070449ECCEB6}"/>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Core Blue">
      <a:srgbClr val="00148C"/>
    </a:custClr>
    <a:custClr name="Light Blue">
      <a:srgbClr val="00AFF0"/>
    </a:custClr>
    <a:custClr name="Green">
      <a:srgbClr val="3CE12D"/>
    </a:custClr>
    <a:custClr name="Red">
      <a:srgbClr val="F53C32"/>
    </a:custClr>
    <a:custClr name="Yellow">
      <a:srgbClr val="FADC00"/>
    </a:custClr>
    <a:custClr name="Dark grey">
      <a:srgbClr val="55555A"/>
    </a:custClr>
    <a:custClr name="Blue">
      <a:srgbClr val="009DDC"/>
    </a:custClr>
    <a:custClr name="Teal">
      <a:srgbClr val="00BEB4"/>
    </a:custClr>
    <a:custClr name="Purple">
      <a:srgbClr val="500A78"/>
    </a:custClr>
    <a:custClr name="Magenta">
      <a:srgbClr val="C800A1"/>
    </a:custClr>
    <a:custClr name="Lilac">
      <a:srgbClr val="AF96DC"/>
    </a:custClr>
    <a:custClr name="Orange">
      <a:srgbClr val="FA4616"/>
    </a:custClr>
    <a:custClr name="Mid Blue">
      <a:srgbClr val="0073CD"/>
    </a:custClr>
    <a:custClr name="Soft orange">
      <a:srgbClr val="FFB45A"/>
    </a:custClr>
    <a:custClr name="Mid green">
      <a:srgbClr val="78A22F"/>
    </a:custClr>
  </a:custClr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Core Blue">
      <a:srgbClr val="00148C"/>
    </a:custClr>
    <a:custClr name="Light Blue">
      <a:srgbClr val="00AFF0"/>
    </a:custClr>
    <a:custClr name="Green">
      <a:srgbClr val="3CE12D"/>
    </a:custClr>
    <a:custClr name="Red">
      <a:srgbClr val="F53C32"/>
    </a:custClr>
    <a:custClr name="Yellow">
      <a:srgbClr val="FADC00"/>
    </a:custClr>
    <a:custClr name="Dark grey">
      <a:srgbClr val="55555A"/>
    </a:custClr>
    <a:custClr name="Blue">
      <a:srgbClr val="009DDC"/>
    </a:custClr>
    <a:custClr name="Teal">
      <a:srgbClr val="00BEB4"/>
    </a:custClr>
    <a:custClr name="Purple">
      <a:srgbClr val="500A78"/>
    </a:custClr>
    <a:custClr name="Magenta">
      <a:srgbClr val="C800A1"/>
    </a:custClr>
    <a:custClr name="Lilac">
      <a:srgbClr val="AF96DC"/>
    </a:custClr>
    <a:custClr name="Orange">
      <a:srgbClr val="FA4616"/>
    </a:custClr>
    <a:custClr name="Mid Blue">
      <a:srgbClr val="0073CD"/>
    </a:custClr>
    <a:custClr name="Soft orange">
      <a:srgbClr val="FFB45A"/>
    </a:custClr>
    <a:custClr name="Mid green">
      <a:srgbClr val="78A22F"/>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d22a4985-7339-4425-856a-bbb791b097bf">
      <UserInfo>
        <DisplayName>Penzer, Mariellen</DisplayName>
        <AccountId>89</AccountId>
        <AccountType/>
      </UserInfo>
      <UserInfo>
        <DisplayName>Sanchez, Joyce</DisplayName>
        <AccountId>74</AccountId>
        <AccountType/>
      </UserInfo>
    </SharedWithUsers>
    <PM xmlns="1a32a865-dbe4-49b8-8928-648e11dc2ad3" xsi:nil="true"/>
    <WorkRequest_x0023_ xmlns="1a32a865-dbe4-49b8-8928-648e11dc2ad3" xsi:nil="true"/>
    <Status xmlns="1a32a865-dbe4-49b8-8928-648e11dc2ad3" xsi:nil="true"/>
    <Stkhldr xmlns="1a32a865-dbe4-49b8-8928-648e11dc2ad3" xsi:nil="true"/>
    <lcf76f155ced4ddcb4097134ff3c332f xmlns="1a32a865-dbe4-49b8-8928-648e11dc2ad3">
      <Terms xmlns="http://schemas.microsoft.com/office/infopath/2007/PartnerControls"/>
    </lcf76f155ced4ddcb4097134ff3c332f>
    <Tier xmlns="1a32a865-dbe4-49b8-8928-648e11dc2ad3" xsi:nil="true"/>
    <Aretz_x002c_Danielle xmlns="1a32a865-dbe4-49b8-8928-648e11dc2ad3">
      <UserInfo>
        <DisplayName/>
        <AccountId xsi:nil="true"/>
        <AccountType/>
      </UserInfo>
    </Aretz_x002c_Danielle>
    <TaxCatchAll xmlns="d22a4985-7339-4425-856a-bbb791b097bf" xsi:nil="true"/>
    <BMProjectLead xmlns="1a32a865-dbe4-49b8-8928-648e11dc2ad3">
      <UserInfo>
        <DisplayName/>
        <AccountId xsi:nil="true"/>
        <AccountType/>
      </UserInfo>
    </BMProjectLead>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26B8D9CF7832A49A626BF1B4925FE9E" ma:contentTypeVersion="23" ma:contentTypeDescription="Create a new document." ma:contentTypeScope="" ma:versionID="84aae3647a7686d3e34a9c05be95f1e8">
  <xsd:schema xmlns:xsd="http://www.w3.org/2001/XMLSchema" xmlns:xs="http://www.w3.org/2001/XMLSchema" xmlns:p="http://schemas.microsoft.com/office/2006/metadata/properties" xmlns:ns2="1a32a865-dbe4-49b8-8928-648e11dc2ad3" xmlns:ns3="d22a4985-7339-4425-856a-bbb791b097bf" targetNamespace="http://schemas.microsoft.com/office/2006/metadata/properties" ma:root="true" ma:fieldsID="0a99c14b7658ee4f645a9b7fca722eb0" ns2:_="" ns3:_="">
    <xsd:import namespace="1a32a865-dbe4-49b8-8928-648e11dc2ad3"/>
    <xsd:import namespace="d22a4985-7339-4425-856a-bbb791b097b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Aretz_x002c_Danielle" minOccurs="0"/>
                <xsd:element ref="ns2:Stkhldr"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PM" minOccurs="0"/>
                <xsd:element ref="ns2:Tier" minOccurs="0"/>
                <xsd:element ref="ns2:Status" minOccurs="0"/>
                <xsd:element ref="ns2:WorkRequest_x0023_" minOccurs="0"/>
                <xsd:element ref="ns2:MediaServiceObjectDetectorVersions" minOccurs="0"/>
                <xsd:element ref="ns2:BMProjectLea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32a865-dbe4-49b8-8928-648e11dc2a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Aretz_x002c_Danielle" ma:index="12" nillable="true" ma:displayName="Stakeholder" ma:format="Dropdown" ma:list="UserInfo" ma:SharePointGroup="0" ma:internalName="Aretz_x002c_Daniell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khldr" ma:index="13" nillable="true" ma:displayName="Stkhldr" ma:format="Dropdown" ma:internalName="Stkhldr">
      <xsd:simpleType>
        <xsd:restriction base="dms:Choice">
          <xsd:enumeration value="Aretz, Danielle"/>
          <xsd:enumeration value="St. Fleur, Gary"/>
          <xsd:enumeration value="Nichols, Kendra"/>
          <xsd:enumeration value="Bethany Rocha"/>
          <xsd:enumeration value="Joe Carroll"/>
          <xsd:enumeration value="Matt O'Brien"/>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571c05a-9bf0-4b0b-ad97-e13aed49ba3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PM" ma:index="25" nillable="true" ma:displayName="PM/PD" ma:description="Project Manager" ma:format="Dropdown" ma:internalName="PM">
      <xsd:simpleType>
        <xsd:restriction base="dms:Text">
          <xsd:maxLength value="255"/>
        </xsd:restriction>
      </xsd:simpleType>
    </xsd:element>
    <xsd:element name="Tier" ma:index="26" nillable="true" ma:displayName="Tier" ma:description="• Tier 1 – complex, major permit, mepa/ej requirements &#10;o NG Specialist – develops and leads the strategy, acts as ‘face’ of project for presentations to BOS, CC, etc &#10;o Consultant – executes strategy, provides advice, drafts materials for review, abutter database, website, hotline, email monitoring, door to door canvassing, uploads materials to project teams sites,  &#10;• Tier 2 – distribution or substation projects, shield wire, no major permits, limited abutters &#10;o NG Specialist – oversight of project, gets involved if something needs to be escalated &#10;o Consultant – develops strategy, executes strategy, attends project calls, uploads all docs into Contractor Sharepoint, monthly check in with Tier 2 Specialist.  " ma:format="Dropdown" ma:internalName="Tier">
      <xsd:simpleType>
        <xsd:restriction base="dms:Choice">
          <xsd:enumeration value="Tier 1"/>
          <xsd:enumeration value="Tier 2"/>
          <xsd:enumeration value="Choice 3"/>
        </xsd:restriction>
      </xsd:simpleType>
    </xsd:element>
    <xsd:element name="Status" ma:index="27" nillable="true" ma:displayName="Status" ma:format="Dropdown" ma:internalName="Status">
      <xsd:simpleType>
        <xsd:restriction base="dms:Choice">
          <xsd:enumeration value="Pre-Construction"/>
          <xsd:enumeration value="In Construction"/>
          <xsd:enumeration value="On Hold"/>
          <xsd:enumeration value="Complete"/>
          <xsd:enumeration value="Deferred"/>
        </xsd:restriction>
      </xsd:simpleType>
    </xsd:element>
    <xsd:element name="WorkRequest_x0023_" ma:index="28" nillable="true" ma:displayName="Work Request #" ma:description="Work request number is the number we will be charging for the project. It is NOT the same as a PO number." ma:format="Dropdown" ma:internalName="WorkRequest_x0023_">
      <xsd:simpleType>
        <xsd:restriction base="dms:Text">
          <xsd:maxLength value="255"/>
        </xsd:restriction>
      </xsd:simple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element name="BMProjectLead" ma:index="30" nillable="true" ma:displayName="B&amp;M Project Lead" ma:format="Dropdown" ma:list="UserInfo" ma:SharePointGroup="0" ma:internalName="BMProjectLead">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22a4985-7339-4425-856a-bbb791b097bf"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3454a8fd-606d-42c0-9096-764c365adcf4}" ma:internalName="TaxCatchAll" ma:showField="CatchAllData" ma:web="d22a4985-7339-4425-856a-bbb791b097bf">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897503-AF20-4E1C-8BE1-18B6F4148DE6}">
  <ds:schemaRefs>
    <ds:schemaRef ds:uri="http://schemas.microsoft.com/office/2006/documentManagement/types"/>
    <ds:schemaRef ds:uri="http://purl.org/dc/dcmitype/"/>
    <ds:schemaRef ds:uri="http://purl.org/dc/elements/1.1/"/>
    <ds:schemaRef ds:uri="http://schemas.microsoft.com/office/2006/metadata/properties"/>
    <ds:schemaRef ds:uri="http://purl.org/dc/terms/"/>
    <ds:schemaRef ds:uri="1a32a865-dbe4-49b8-8928-648e11dc2ad3"/>
    <ds:schemaRef ds:uri="http://schemas.openxmlformats.org/package/2006/metadata/core-properties"/>
    <ds:schemaRef ds:uri="http://schemas.microsoft.com/office/infopath/2007/PartnerControls"/>
    <ds:schemaRef ds:uri="d22a4985-7339-4425-856a-bbb791b097bf"/>
    <ds:schemaRef ds:uri="http://www.w3.org/XML/1998/namespace"/>
  </ds:schemaRefs>
</ds:datastoreItem>
</file>

<file path=customXml/itemProps2.xml><?xml version="1.0" encoding="utf-8"?>
<ds:datastoreItem xmlns:ds="http://schemas.openxmlformats.org/officeDocument/2006/customXml" ds:itemID="{CEEFE15C-5E0C-46A8-BB18-9E2A58F77E8E}">
  <ds:schemaRefs>
    <ds:schemaRef ds:uri="1a32a865-dbe4-49b8-8928-648e11dc2ad3"/>
    <ds:schemaRef ds:uri="d22a4985-7339-4425-856a-bbb791b097b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43B88C5-5BBF-4B5A-8A05-29E7488F44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US PPT 2018 4x3_template_internal or external</Template>
  <TotalTime>9805</TotalTime>
  <Words>2923</Words>
  <Application>Microsoft Office PowerPoint</Application>
  <PresentationFormat>On-screen Show (4:3)</PresentationFormat>
  <Paragraphs>320</Paragraphs>
  <Slides>21</Slides>
  <Notes>21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Aptos</vt:lpstr>
      <vt:lpstr>Arial</vt:lpstr>
      <vt:lpstr>Calibri</vt:lpstr>
      <vt:lpstr>helvetica neue lt</vt:lpstr>
      <vt:lpstr>Montserrat</vt:lpstr>
      <vt:lpstr>Montserrat Medium</vt:lpstr>
      <vt:lpstr>Wingdings</vt:lpstr>
      <vt:lpstr>US PPT 2018 4x3</vt:lpstr>
      <vt:lpstr>US NG 2018 PPT Tempalte 16x9</vt:lpstr>
      <vt:lpstr>Central to Western Massachusetts Energy Improvement Project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Grid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(on two lines)</dc:title>
  <dc:creator>Scarcella, Susan E.</dc:creator>
  <cp:lastModifiedBy>Julie Goldberg</cp:lastModifiedBy>
  <cp:revision>84</cp:revision>
  <cp:lastPrinted>2021-10-12T16:23:49Z</cp:lastPrinted>
  <dcterms:created xsi:type="dcterms:W3CDTF">2021-08-24T21:25:13Z</dcterms:created>
  <dcterms:modified xsi:type="dcterms:W3CDTF">2025-02-19T21:12:03Z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0x010100A26B8D9CF7832A49A626BF1B4925FE9E</vt:lpwstr>
  </property>
  <property fmtid="{D5CDD505-2E9C-101B-9397-08002B2CF9AE}" pid="4" name="MediaServiceImageTags">
    <vt:lpwstr/>
  </property>
</Properties>
</file>